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605888"/>
        <c:axId val="130965888"/>
      </c:barChart>
      <c:catAx>
        <c:axId val="119605888"/>
        <c:scaling>
          <c:orientation val="minMax"/>
        </c:scaling>
        <c:delete val="0"/>
        <c:axPos val="b"/>
        <c:majorTickMark val="out"/>
        <c:minorTickMark val="none"/>
        <c:tickLblPos val="nextTo"/>
        <c:crossAx val="130965888"/>
        <c:crosses val="autoZero"/>
        <c:auto val="1"/>
        <c:lblAlgn val="ctr"/>
        <c:lblOffset val="100"/>
        <c:noMultiLvlLbl val="0"/>
      </c:catAx>
      <c:valAx>
        <c:axId val="130965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6058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6126208"/>
        <c:axId val="6136576"/>
        <c:axId val="0"/>
      </c:bar3DChart>
      <c:catAx>
        <c:axId val="6126208"/>
        <c:scaling>
          <c:orientation val="minMax"/>
        </c:scaling>
        <c:delete val="0"/>
        <c:axPos val="b"/>
        <c:majorTickMark val="out"/>
        <c:minorTickMark val="none"/>
        <c:tickLblPos val="nextTo"/>
        <c:crossAx val="6136576"/>
        <c:crosses val="autoZero"/>
        <c:auto val="1"/>
        <c:lblAlgn val="ctr"/>
        <c:lblOffset val="100"/>
        <c:noMultiLvlLbl val="0"/>
      </c:catAx>
      <c:valAx>
        <c:axId val="6136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262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28992"/>
        <c:axId val="22630784"/>
      </c:lineChart>
      <c:catAx>
        <c:axId val="22628992"/>
        <c:scaling>
          <c:orientation val="minMax"/>
        </c:scaling>
        <c:delete val="0"/>
        <c:axPos val="b"/>
        <c:majorTickMark val="out"/>
        <c:minorTickMark val="none"/>
        <c:tickLblPos val="nextTo"/>
        <c:crossAx val="22630784"/>
        <c:crosses val="autoZero"/>
        <c:auto val="1"/>
        <c:lblAlgn val="ctr"/>
        <c:lblOffset val="100"/>
        <c:noMultiLvlLbl val="0"/>
      </c:catAx>
      <c:valAx>
        <c:axId val="22630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628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880448"/>
        <c:axId val="49910912"/>
      </c:areaChart>
      <c:dateAx>
        <c:axId val="4988044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crossAx val="49910912"/>
        <c:crosses val="autoZero"/>
        <c:auto val="1"/>
        <c:lblOffset val="100"/>
        <c:baseTimeUnit val="days"/>
      </c:dateAx>
      <c:valAx>
        <c:axId val="499109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9880448"/>
        <c:crosses val="autoZero"/>
        <c:crossBetween val="midCat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zh-CN" altLang="en-US" sz="8800" dirty="0" smtClean="0"/>
              <a:t>奈</a:t>
            </a:r>
            <a:r>
              <a:rPr lang="zh-CN" altLang="en-US" sz="8800" dirty="0" smtClean="0"/>
              <a:t>末</a:t>
            </a:r>
            <a:r>
              <a:rPr lang="en-US" altLang="zh-CN" sz="8800" dirty="0" smtClean="0"/>
              <a:t>PPT</a:t>
            </a:r>
            <a:r>
              <a:rPr lang="zh-CN" altLang="en-US" sz="8800" dirty="0" smtClean="0"/>
              <a:t>批量转视频助手</a:t>
            </a:r>
            <a:endParaRPr lang="zh-CN" altLang="en-US" sz="8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封面页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699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第一页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88391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1225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第二页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6598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4258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第三页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86842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3853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第四页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5152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4327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第五页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2029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0556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第六页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351961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1009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全屏显示(4:3)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奈末PPT批量转视频助手</vt:lpstr>
      <vt:lpstr>第一页</vt:lpstr>
      <vt:lpstr>第二页</vt:lpstr>
      <vt:lpstr>第三页</vt:lpstr>
      <vt:lpstr>第四页</vt:lpstr>
      <vt:lpstr>第五页</vt:lpstr>
      <vt:lpstr>第六页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奈末拼图助手</dc:title>
  <dc:creator>Administrator</dc:creator>
  <cp:lastModifiedBy>Administrator</cp:lastModifiedBy>
  <cp:revision>2</cp:revision>
  <dcterms:created xsi:type="dcterms:W3CDTF">2020-04-09T01:09:49Z</dcterms:created>
  <dcterms:modified xsi:type="dcterms:W3CDTF">2021-04-08T07:13:26Z</dcterms:modified>
</cp:coreProperties>
</file>