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theme/theme8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4"/>
    <p:sldMasterId id="2147483841" r:id="rId5"/>
    <p:sldMasterId id="2147483752" r:id="rId6"/>
    <p:sldMasterId id="2147483747" r:id="rId7"/>
    <p:sldMasterId id="2147483807" r:id="rId8"/>
    <p:sldMasterId id="2147483745" r:id="rId9"/>
    <p:sldMasterId id="2147483786" r:id="rId10"/>
    <p:sldMasterId id="2147483791" r:id="rId11"/>
    <p:sldMasterId id="2147483815" r:id="rId12"/>
    <p:sldMasterId id="2147483821" r:id="rId13"/>
  </p:sldMasterIdLst>
  <p:notesMasterIdLst>
    <p:notesMasterId r:id="rId16"/>
  </p:notesMasterIdLst>
  <p:handoutMasterIdLst>
    <p:handoutMasterId r:id="rId17"/>
  </p:handoutMasterIdLst>
  <p:sldIdLst>
    <p:sldId id="580" r:id="rId14"/>
    <p:sldId id="625" r:id="rId15"/>
  </p:sldIdLst>
  <p:sldSz cx="9144000" cy="5143500" type="screen16x9"/>
  <p:notesSz cx="7315200" cy="96012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0DD8E24-E493-47AD-80A4-0004FFEAA58F}">
          <p14:sldIdLst/>
        </p14:section>
        <p14:section name="Default Section" id="{2DD2F941-628F-44AB-9CC5-16B954D5F3AC}">
          <p14:sldIdLst>
            <p14:sldId id="580"/>
            <p14:sldId id="62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B150"/>
    <a:srgbClr val="CC00FF"/>
    <a:srgbClr val="CC66FF"/>
    <a:srgbClr val="808080"/>
    <a:srgbClr val="548235"/>
    <a:srgbClr val="ED7D30"/>
    <a:srgbClr val="008000"/>
    <a:srgbClr val="008080"/>
    <a:srgbClr val="5555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1786" autoAdjust="0"/>
  </p:normalViewPr>
  <p:slideViewPr>
    <p:cSldViewPr snapToGrid="0">
      <p:cViewPr varScale="1">
        <p:scale>
          <a:sx n="131" d="100"/>
          <a:sy n="131" d="100"/>
        </p:scale>
        <p:origin x="420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3" d="100"/>
        <a:sy n="143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4476" y="14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10" Type="http://schemas.openxmlformats.org/officeDocument/2006/relationships/slideMaster" Target="slideMasters/slideMaster7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8A631439-1FD4-4D6B-AAF7-30E7F6B951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E5D39F4A-B767-4227-ABED-59BC41BCA70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73AB01-D678-413B-BD3C-698AABE2B5F8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19FDA76B-1101-48B6-BEAB-60EBC7A84F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B103555-67D2-49C6-845A-E38116398A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106AD-211A-43FE-AA80-3A1FF3BF1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861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7BDF482-F643-48CB-AD72-4E599BE218B5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898CB70A-C87A-4C73-9D8B-C3EDC76F4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File: UDE\</a:t>
            </a:r>
            <a:r>
              <a:rPr lang="en-US" dirty="0" err="1" smtClean="0"/>
              <a:t>Hazen_Williams</a:t>
            </a:r>
            <a:r>
              <a:rPr lang="en-US" dirty="0" smtClean="0"/>
              <a:t>\</a:t>
            </a:r>
            <a:r>
              <a:rPr lang="en-US" dirty="0" err="1" smtClean="0"/>
              <a:t>Hazen_Williams.flo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CB70A-C87A-4C73-9D8B-C3EDC76F46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528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="" xmlns:a16="http://schemas.microsoft.com/office/drawing/2014/main" id="{02B040BF-E374-44A3-B58B-2F8512141C3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0963" y="4254762"/>
            <a:ext cx="7830168" cy="3036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180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="" xmlns:a16="http://schemas.microsoft.com/office/drawing/2014/main" id="{F6C1D253-B9F4-4B21-8A4D-C92808C959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0962" y="4694660"/>
            <a:ext cx="7830167" cy="177597"/>
          </a:xfrm>
          <a:prstGeom prst="rect">
            <a:avLst/>
          </a:prstGeom>
        </p:spPr>
        <p:txBody>
          <a:bodyPr anchor="ctr"/>
          <a:lstStyle>
            <a:lvl1pPr marL="0" marR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Presenter Name • Title • Date</a:t>
            </a:r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4016875"/>
          </a:xfrm>
          <a:prstGeom prst="rect">
            <a:avLst/>
          </a:prstGeom>
        </p:spPr>
        <p:txBody>
          <a:bodyPr bIns="1463040" anchor="b" anchorCtr="1"/>
          <a:lstStyle>
            <a:lvl1pPr marL="0" indent="0" algn="ctr">
              <a:buNone/>
              <a:defRPr sz="9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Drag image into placeholder frame or 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19892355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divider title</a:t>
            </a:r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divider title</a:t>
            </a:r>
          </a:p>
        </p:txBody>
      </p:sp>
    </p:spTree>
    <p:extLst>
      <p:ext uri="{BB962C8B-B14F-4D97-AF65-F5344CB8AC3E}">
        <p14:creationId xmlns:p14="http://schemas.microsoft.com/office/powerpoint/2010/main" val="778576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 cap="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divider title</a:t>
            </a:r>
          </a:p>
        </p:txBody>
      </p:sp>
    </p:spTree>
    <p:extLst>
      <p:ext uri="{BB962C8B-B14F-4D97-AF65-F5344CB8AC3E}">
        <p14:creationId xmlns:p14="http://schemas.microsoft.com/office/powerpoint/2010/main" val="1538092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divider title</a:t>
            </a:r>
          </a:p>
        </p:txBody>
      </p:sp>
    </p:spTree>
    <p:extLst>
      <p:ext uri="{BB962C8B-B14F-4D97-AF65-F5344CB8AC3E}">
        <p14:creationId xmlns:p14="http://schemas.microsoft.com/office/powerpoint/2010/main" val="1579506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118871" y="4698224"/>
            <a:ext cx="7668811" cy="330976"/>
          </a:xfrm>
          <a:prstGeom prst="rect">
            <a:avLst/>
          </a:prstGeom>
          <a:solidFill>
            <a:srgbClr val="00A9E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908016" y="4698224"/>
            <a:ext cx="118872" cy="330976"/>
          </a:xfrm>
          <a:prstGeom prst="rect">
            <a:avLst/>
          </a:prstGeom>
          <a:solidFill>
            <a:srgbClr val="FFC84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Presenter name, title and 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835" y="4740929"/>
            <a:ext cx="956478" cy="233685"/>
          </a:xfrm>
          <a:prstGeom prst="rect">
            <a:avLst/>
          </a:prstGeom>
        </p:spPr>
      </p:pic>
      <p:sp>
        <p:nvSpPr>
          <p:cNvPr id="8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0771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yperWor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939" y="4721225"/>
            <a:ext cx="2183561" cy="3048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118871" y="4698224"/>
            <a:ext cx="6436923" cy="330976"/>
          </a:xfrm>
          <a:prstGeom prst="rect">
            <a:avLst/>
          </a:prstGeom>
          <a:solidFill>
            <a:srgbClr val="00A9E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8908016" y="4698224"/>
            <a:ext cx="118872" cy="330976"/>
          </a:xfrm>
          <a:prstGeom prst="rect">
            <a:avLst/>
          </a:prstGeom>
          <a:solidFill>
            <a:srgbClr val="FFC84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Presenter name, title and date</a:t>
            </a:r>
          </a:p>
        </p:txBody>
      </p:sp>
      <p:sp>
        <p:nvSpPr>
          <p:cNvPr id="21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309" y="4688026"/>
            <a:ext cx="2197434" cy="351372"/>
          </a:xfrm>
          <a:prstGeom prst="rect">
            <a:avLst/>
          </a:prstGeom>
        </p:spPr>
      </p:pic>
      <p:sp>
        <p:nvSpPr>
          <p:cNvPr id="10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518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BS Wor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118871" y="4698224"/>
            <a:ext cx="6535360" cy="330976"/>
          </a:xfrm>
          <a:prstGeom prst="rect">
            <a:avLst/>
          </a:prstGeom>
          <a:solidFill>
            <a:srgbClr val="00A9E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908016" y="4698224"/>
            <a:ext cx="118872" cy="330976"/>
          </a:xfrm>
          <a:prstGeom prst="rect">
            <a:avLst/>
          </a:prstGeom>
          <a:solidFill>
            <a:srgbClr val="FFC84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Presenter name, title and date</a:t>
            </a:r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803" y="4689187"/>
            <a:ext cx="2083522" cy="349050"/>
          </a:xfrm>
          <a:prstGeom prst="rect">
            <a:avLst/>
          </a:prstGeom>
        </p:spPr>
      </p:pic>
      <p:sp>
        <p:nvSpPr>
          <p:cNvPr id="13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027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18871" y="4698224"/>
            <a:ext cx="6273088" cy="330976"/>
          </a:xfrm>
          <a:prstGeom prst="rect">
            <a:avLst/>
          </a:prstGeom>
          <a:solidFill>
            <a:srgbClr val="00A9E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908016" y="4698224"/>
            <a:ext cx="118872" cy="330976"/>
          </a:xfrm>
          <a:prstGeom prst="rect">
            <a:avLst/>
          </a:prstGeom>
          <a:solidFill>
            <a:srgbClr val="FFC84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Presenter name, title and date</a:t>
            </a:r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4691805"/>
            <a:ext cx="2349500" cy="349785"/>
          </a:xfrm>
          <a:prstGeom prst="rect">
            <a:avLst/>
          </a:prstGeom>
        </p:spPr>
      </p:pic>
      <p:sp>
        <p:nvSpPr>
          <p:cNvPr id="8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7166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Alli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18871" y="4698224"/>
            <a:ext cx="6128848" cy="330976"/>
          </a:xfrm>
          <a:prstGeom prst="rect">
            <a:avLst/>
          </a:prstGeom>
          <a:solidFill>
            <a:srgbClr val="00A9E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908016" y="4698224"/>
            <a:ext cx="118872" cy="330976"/>
          </a:xfrm>
          <a:prstGeom prst="rect">
            <a:avLst/>
          </a:prstGeom>
          <a:solidFill>
            <a:srgbClr val="FFC84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Presenter name, title and date</a:t>
            </a:r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696" y="4685982"/>
            <a:ext cx="2497979" cy="355460"/>
          </a:xfrm>
          <a:prstGeom prst="rect">
            <a:avLst/>
          </a:prstGeom>
        </p:spPr>
      </p:pic>
      <p:sp>
        <p:nvSpPr>
          <p:cNvPr id="13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04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0">
                <a:solidFill>
                  <a:srgbClr val="00B0F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0025" y="940576"/>
            <a:ext cx="8651888" cy="35580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176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9144000" cy="4016875"/>
          </a:xfrm>
          <a:prstGeom prst="rect">
            <a:avLst/>
          </a:prstGeom>
        </p:spPr>
        <p:txBody>
          <a:bodyPr bIns="1463040" anchor="b" anchorCtr="1"/>
          <a:lstStyle>
            <a:lvl1pPr marL="0" indent="0" algn="ctr">
              <a:buNone/>
              <a:defRPr sz="90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Drag image into placeholder frame or click icon to add image</a:t>
            </a: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02B040BF-E374-44A3-B58B-2F8512141C3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0963" y="4153162"/>
            <a:ext cx="7830168" cy="303604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180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="" xmlns:a16="http://schemas.microsoft.com/office/drawing/2014/main" id="{D764758A-F275-4EA4-B8EA-045384652F5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50962" y="4459767"/>
            <a:ext cx="7830167" cy="195556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cap="none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presentation optional subtitle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="" xmlns:a16="http://schemas.microsoft.com/office/drawing/2014/main" id="{F6C1D253-B9F4-4B21-8A4D-C92808C959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0962" y="4791617"/>
            <a:ext cx="7830167" cy="177597"/>
          </a:xfrm>
          <a:prstGeom prst="rect">
            <a:avLst/>
          </a:prstGeom>
        </p:spPr>
        <p:txBody>
          <a:bodyPr anchor="ctr"/>
          <a:lstStyle>
            <a:lvl1pPr marL="0" marR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Presenter Name • Title • Date</a:t>
            </a:r>
          </a:p>
        </p:txBody>
      </p:sp>
    </p:spTree>
    <p:extLst/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00B0F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0025" y="940125"/>
            <a:ext cx="4762500" cy="35585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213363" y="940125"/>
            <a:ext cx="3638550" cy="3567867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086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0025" y="940125"/>
            <a:ext cx="4749662" cy="3553638"/>
          </a:xfr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213363" y="940125"/>
            <a:ext cx="3638550" cy="3553638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4344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lt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71141"/>
            <a:ext cx="6858000" cy="604485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2800" b="1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440285"/>
            <a:ext cx="6858000" cy="41964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118871" y="4698224"/>
            <a:ext cx="7668811" cy="330976"/>
          </a:xfrm>
          <a:prstGeom prst="rect">
            <a:avLst/>
          </a:prstGeom>
          <a:solidFill>
            <a:srgbClr val="00A9E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908016" y="4698224"/>
            <a:ext cx="118872" cy="330976"/>
          </a:xfrm>
          <a:prstGeom prst="rect">
            <a:avLst/>
          </a:prstGeom>
          <a:solidFill>
            <a:srgbClr val="FFC84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43000" y="3166318"/>
            <a:ext cx="6858000" cy="1074942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300" baseline="0">
                <a:solidFill>
                  <a:schemeClr val="bg1"/>
                </a:solidFill>
                <a:latin typeface="+mn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Presenter name, title and date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835" y="4740929"/>
            <a:ext cx="956478" cy="23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0744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00843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EY INTERIOR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ltair_horizontal_black_wout_guides.eps"/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8" y="4629153"/>
            <a:ext cx="947191" cy="234305"/>
          </a:xfrm>
          <a:prstGeom prst="rect">
            <a:avLst/>
          </a:prstGeom>
        </p:spPr>
      </p:pic>
      <p:sp>
        <p:nvSpPr>
          <p:cNvPr id="7" name="Text Box 15"/>
          <p:cNvSpPr txBox="1">
            <a:spLocks noChangeArrowheads="1"/>
          </p:cNvSpPr>
          <p:nvPr userDrawn="1"/>
        </p:nvSpPr>
        <p:spPr bwMode="auto">
          <a:xfrm>
            <a:off x="204541" y="61222"/>
            <a:ext cx="4050516" cy="100027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91440" tIns="0" rIns="0" bIns="0" anchor="t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5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Copyright © 2015 Altair Engineering, Inc. </a:t>
            </a:r>
            <a:r>
              <a:rPr kumimoji="0" lang="en-US" sz="65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Proprietary and Confidential.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6466208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183418" y="939799"/>
            <a:ext cx="5842175" cy="3670445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1598" y="2818677"/>
            <a:ext cx="2972924" cy="1791566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598" y="939799"/>
            <a:ext cx="2972924" cy="1789982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6233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183418" y="939799"/>
            <a:ext cx="5842175" cy="3670445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1598" y="2818677"/>
            <a:ext cx="2972924" cy="1791566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598" y="939799"/>
            <a:ext cx="2972924" cy="1789982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9748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183418" y="939799"/>
            <a:ext cx="5842175" cy="3670445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1598" y="2818677"/>
            <a:ext cx="2972924" cy="1791566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598" y="939799"/>
            <a:ext cx="2972924" cy="1789982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3205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183418" y="939799"/>
            <a:ext cx="5842175" cy="3670445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1598" y="2818677"/>
            <a:ext cx="2972924" cy="1791566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598" y="939799"/>
            <a:ext cx="2972924" cy="1789982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4096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183418" y="939799"/>
            <a:ext cx="5842175" cy="3670445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1598" y="2818677"/>
            <a:ext cx="2972924" cy="1791566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598" y="939799"/>
            <a:ext cx="2972924" cy="1789982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773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631" y="810568"/>
            <a:ext cx="7935677" cy="142968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100000"/>
              </a:lnSpc>
              <a:defRPr sz="280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632" y="2545492"/>
            <a:ext cx="7935676" cy="1293163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594630" y="4143899"/>
            <a:ext cx="7248343" cy="885825"/>
          </a:xfrm>
          <a:prstGeom prst="rect">
            <a:avLst/>
          </a:prstGeom>
        </p:spPr>
        <p:txBody>
          <a:bodyPr anchor="ctr"/>
          <a:lstStyle>
            <a:lvl1pPr marL="0" marR="0" indent="0" defTabSz="685800" rtl="0" eaLnBrk="1" fontAlgn="auto" latinLnBrk="0" hangingPunct="1">
              <a:lnSpc>
                <a:spcPct val="12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presenter name, title, date</a:t>
            </a:r>
          </a:p>
        </p:txBody>
      </p:sp>
    </p:spTree>
    <p:extLst>
      <p:ext uri="{BB962C8B-B14F-4D97-AF65-F5344CB8AC3E}">
        <p14:creationId xmlns:p14="http://schemas.microsoft.com/office/powerpoint/2010/main" val="8128016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183418" y="939799"/>
            <a:ext cx="5842175" cy="3670445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1598" y="2818677"/>
            <a:ext cx="2972924" cy="1791566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598" y="939799"/>
            <a:ext cx="2972924" cy="1789982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3706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183418" y="939799"/>
            <a:ext cx="5842175" cy="3670445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1598" y="2818677"/>
            <a:ext cx="2972924" cy="1791566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598" y="939799"/>
            <a:ext cx="2972924" cy="1789982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8335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3183418" y="939799"/>
            <a:ext cx="5842175" cy="3670445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1598" y="2818677"/>
            <a:ext cx="2972924" cy="1791566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21598" y="939799"/>
            <a:ext cx="2972924" cy="1789982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33333"/>
              </a:buClr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/>
              <a:t>Drag picture to placeholder</a:t>
            </a:r>
            <a:br>
              <a:rPr lang="en-US"/>
            </a:br>
            <a:r>
              <a:rPr lang="en-US"/>
              <a:t>or click icon to add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837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50" baseline="0">
                <a:solidFill>
                  <a:srgbClr val="FF0000"/>
                </a:solidFill>
              </a:defRPr>
            </a:lvl1pPr>
            <a:lvl2pPr>
              <a:defRPr baseline="0">
                <a:solidFill>
                  <a:schemeClr val="bg2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629400" y="4457701"/>
            <a:ext cx="2286000" cy="50720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92659"/>
      </p:ext>
    </p:extLst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629400" y="4457701"/>
            <a:ext cx="2286000" cy="50720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711574"/>
      </p:ext>
    </p:extLst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629400" y="4457701"/>
            <a:ext cx="2286000" cy="50720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100001"/>
      </p:ext>
    </p:extLst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51880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cap="all" baseline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0025" y="939600"/>
            <a:ext cx="8651888" cy="3559578"/>
          </a:xfrm>
        </p:spPr>
        <p:txBody>
          <a:bodyPr/>
          <a:lstStyle>
            <a:lvl6pPr>
              <a:defRPr/>
            </a:lvl6pPr>
            <a:lvl7pPr>
              <a:defRPr/>
            </a:lvl7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754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B235BCC-7EDA-4C4C-B009-06A182F24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EC4D46B8-41C8-457D-8367-B8C459CBF2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0025" y="939600"/>
            <a:ext cx="8650800" cy="35532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180612" indent="0">
              <a:buFontTx/>
              <a:buNone/>
              <a:defRPr/>
            </a:lvl2pPr>
            <a:lvl3pPr marL="361338" indent="0">
              <a:buFontTx/>
              <a:buNone/>
              <a:defRPr/>
            </a:lvl3pPr>
            <a:lvl4pPr marL="539138" indent="0">
              <a:buFontTx/>
              <a:buNone/>
              <a:defRPr/>
            </a:lvl4pPr>
            <a:lvl5pPr marL="720000" indent="0">
              <a:buFontTx/>
              <a:buNone/>
              <a:defRPr/>
            </a:lvl5pPr>
            <a:lvl6pPr marL="899025" indent="0">
              <a:buFontTx/>
              <a:buNone/>
              <a:defRPr/>
            </a:lvl6pPr>
            <a:lvl7pPr marL="1080000" indent="0">
              <a:buFontTx/>
              <a:buNone/>
              <a:defRPr/>
            </a:lvl7pPr>
            <a:lvl8pPr marL="1260000" indent="0">
              <a:buFontTx/>
              <a:buNone/>
              <a:defRPr/>
            </a:lvl8pPr>
            <a:lvl9pPr marL="1440000" indent="0">
              <a:buFontTx/>
              <a:buNone/>
              <a:defRPr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593134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00025" y="940125"/>
            <a:ext cx="4776924" cy="355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5213363" y="940125"/>
            <a:ext cx="3638550" cy="3558527"/>
          </a:xfrm>
        </p:spPr>
        <p:txBody>
          <a:bodyPr tIns="914400" anchor="ctr"/>
          <a:lstStyle>
            <a:lvl1pPr marL="0" indent="0" algn="ctr">
              <a:buNone/>
              <a:defRPr sz="1100"/>
            </a:lvl1pPr>
          </a:lstStyle>
          <a:p>
            <a:r>
              <a:rPr lang="en-US" dirty="0"/>
              <a:t>Drag image into placeholder frame </a:t>
            </a:r>
            <a:br>
              <a:rPr lang="en-US" dirty="0"/>
            </a:br>
            <a:r>
              <a:rPr lang="en-US" dirty="0"/>
              <a:t>or click icon to add image</a:t>
            </a:r>
          </a:p>
        </p:txBody>
      </p:sp>
    </p:spTree>
    <p:extLst>
      <p:ext uri="{BB962C8B-B14F-4D97-AF65-F5344CB8AC3E}">
        <p14:creationId xmlns:p14="http://schemas.microsoft.com/office/powerpoint/2010/main" val="118769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5213363" y="940125"/>
            <a:ext cx="3638550" cy="3558527"/>
          </a:xfrm>
        </p:spPr>
        <p:txBody>
          <a:bodyPr tIns="914400" anchor="ctr"/>
          <a:lstStyle>
            <a:lvl1pPr marL="0" indent="0" algn="ctr">
              <a:buNone/>
              <a:defRPr sz="1100"/>
            </a:lvl1pPr>
          </a:lstStyle>
          <a:p>
            <a:r>
              <a:rPr lang="en-US" dirty="0"/>
              <a:t>Drag image into placeholder frame </a:t>
            </a:r>
            <a:br>
              <a:rPr lang="en-US" dirty="0"/>
            </a:br>
            <a:r>
              <a:rPr lang="en-US" dirty="0"/>
              <a:t>or click icon to add image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E4572B3A-AA11-4975-9485-E75ECD90D83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00024" y="939600"/>
            <a:ext cx="4777200" cy="3559175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180612" indent="0">
              <a:buFontTx/>
              <a:buNone/>
              <a:defRPr/>
            </a:lvl2pPr>
            <a:lvl3pPr marL="361338" indent="0">
              <a:buFontTx/>
              <a:buNone/>
              <a:defRPr/>
            </a:lvl3pPr>
            <a:lvl4pPr marL="539138" indent="0">
              <a:buFontTx/>
              <a:buNone/>
              <a:defRPr/>
            </a:lvl4pPr>
            <a:lvl5pPr marL="720000" indent="0">
              <a:buFontTx/>
              <a:buNone/>
              <a:defRPr/>
            </a:lvl5pPr>
            <a:lvl6pPr marL="899025" indent="0">
              <a:buNone/>
              <a:defRPr/>
            </a:lvl6pPr>
            <a:lvl7pPr marL="1080000" indent="0">
              <a:buNone/>
              <a:defRPr/>
            </a:lvl7pPr>
            <a:lvl8pPr marL="1260000" indent="0">
              <a:buNone/>
              <a:defRPr/>
            </a:lvl8pPr>
            <a:lvl9pPr marL="1440000" indent="0">
              <a:buNone/>
              <a:defRPr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053073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cap="all" baseline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0025" y="939600"/>
            <a:ext cx="4202158" cy="355957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="" xmlns:a16="http://schemas.microsoft.com/office/drawing/2014/main" id="{B3782D34-04E4-497F-8DDF-90897F954E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41819" y="939600"/>
            <a:ext cx="4202158" cy="355957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7921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143000" y="2295940"/>
            <a:ext cx="6858000" cy="524979"/>
          </a:xfrm>
          <a:prstGeom prst="rect">
            <a:avLst/>
          </a:prstGeom>
        </p:spPr>
        <p:txBody>
          <a:bodyPr anchor="ctr"/>
          <a:lstStyle>
            <a:lvl1pPr algn="ctr">
              <a:defRPr sz="2200" cap="all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divider title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594" y="4594225"/>
            <a:ext cx="405636" cy="4056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14845" y="4554986"/>
            <a:ext cx="484113" cy="48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415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image" Target="../media/image7.jpe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10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3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7EDECDC0-6380-4C5F-B3D2-B0191579CEA6}"/>
              </a:ext>
            </a:extLst>
          </p:cNvPr>
          <p:cNvSpPr/>
          <p:nvPr userDrawn="1"/>
        </p:nvSpPr>
        <p:spPr>
          <a:xfrm>
            <a:off x="0" y="4015475"/>
            <a:ext cx="9143999" cy="1136649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868" y="4213225"/>
            <a:ext cx="604012" cy="71437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440147" y="81627"/>
            <a:ext cx="542925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9" r:id="rId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025" y="940576"/>
            <a:ext cx="8651888" cy="3602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18871" y="4698224"/>
            <a:ext cx="7668811" cy="330976"/>
          </a:xfrm>
          <a:prstGeom prst="rect">
            <a:avLst/>
          </a:prstGeom>
          <a:solidFill>
            <a:srgbClr val="00A9E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908016" y="4698224"/>
            <a:ext cx="118872" cy="330976"/>
          </a:xfrm>
          <a:prstGeom prst="rect">
            <a:avLst/>
          </a:prstGeom>
          <a:solidFill>
            <a:srgbClr val="FFC845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6106764" y="93754"/>
            <a:ext cx="2966291" cy="1846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en-US" sz="600" dirty="0">
                <a:solidFill>
                  <a:srgbClr val="333333"/>
                </a:solidFill>
              </a:rPr>
              <a:t>© 2018 Altair Engineering, Inc. Proprietary and Confidential. All rights reserved.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835" y="4740929"/>
            <a:ext cx="956478" cy="233685"/>
          </a:xfrm>
          <a:prstGeom prst="rect">
            <a:avLst/>
          </a:prstGeom>
        </p:spPr>
      </p:pic>
      <p:sp>
        <p:nvSpPr>
          <p:cNvPr id="9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14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  <p:sldLayoutId id="2147483838" r:id="rId17"/>
    <p:sldLayoutId id="2147483839" r:id="rId18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1" i="0" kern="1200">
          <a:solidFill>
            <a:srgbClr val="D50033"/>
          </a:solidFill>
          <a:latin typeface="Arial" charset="0"/>
          <a:ea typeface="Arial" charset="0"/>
          <a:cs typeface="Arial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rgbClr val="333333"/>
        </a:buClr>
        <a:buFont typeface="Arial" panose="020B0604020202020204" pitchFamily="34" charset="0"/>
        <a:buChar char="•"/>
        <a:defRPr sz="1600" kern="1200">
          <a:solidFill>
            <a:srgbClr val="333333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400" kern="1200">
          <a:solidFill>
            <a:srgbClr val="333333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200" kern="1200">
          <a:solidFill>
            <a:srgbClr val="333333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rgbClr val="333333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2"/>
            <a:ext cx="9144000" cy="5143498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A9E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4006849"/>
            <a:ext cx="9143999" cy="1136649"/>
          </a:xfrm>
          <a:prstGeom prst="rect">
            <a:avLst/>
          </a:prstGeom>
          <a:solidFill>
            <a:srgbClr val="555555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6776" y="4220323"/>
            <a:ext cx="600422" cy="709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691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024" y="408778"/>
            <a:ext cx="8651889" cy="3335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024" y="938806"/>
            <a:ext cx="8651888" cy="3554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101088" y="93754"/>
            <a:ext cx="3971968" cy="1846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fld id="{EA9457A7-0609-4202-A3C2-E6A474C533DA}" type="datetime4">
              <a:rPr lang="en-US" sz="600" smtClean="0">
                <a:solidFill>
                  <a:schemeClr val="tx1"/>
                </a:solidFill>
              </a:rPr>
              <a:t>April 10, 2019</a:t>
            </a:fld>
            <a:r>
              <a:rPr lang="en-US" sz="600" dirty="0">
                <a:solidFill>
                  <a:schemeClr val="tx1"/>
                </a:solidFill>
              </a:rPr>
              <a:t> Altair Engineering, Inc. Proprietary and Confidential. All rights reserved.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594" y="4594225"/>
            <a:ext cx="405636" cy="4056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CB14A299-3637-463A-87CC-DF4A8C4F1BED}"/>
              </a:ext>
            </a:extLst>
          </p:cNvPr>
          <p:cNvSpPr txBox="1"/>
          <p:nvPr userDrawn="1"/>
        </p:nvSpPr>
        <p:spPr>
          <a:xfrm>
            <a:off x="5008098" y="93754"/>
            <a:ext cx="1364567" cy="184666"/>
          </a:xfrm>
          <a:prstGeom prst="rect">
            <a:avLst/>
          </a:prstGeom>
          <a:solidFill>
            <a:schemeClr val="bg1"/>
          </a:solidFill>
        </p:spPr>
        <p:txBody>
          <a:bodyPr wrap="square" rIns="36000" rtlCol="0">
            <a:noAutofit/>
          </a:bodyPr>
          <a:lstStyle/>
          <a:p>
            <a:pPr algn="r"/>
            <a:r>
              <a:rPr lang="en-US" sz="600" dirty="0">
                <a:solidFill>
                  <a:schemeClr val="tx1"/>
                </a:solidFill>
              </a:rPr>
              <a:t>©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014845" y="4554986"/>
            <a:ext cx="484113" cy="484113"/>
          </a:xfrm>
          <a:prstGeom prst="rect">
            <a:avLst/>
          </a:prstGeom>
        </p:spPr>
      </p:pic>
      <p:sp>
        <p:nvSpPr>
          <p:cNvPr id="12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103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811" r:id="rId2"/>
    <p:sldLayoutId id="2147483754" r:id="rId3"/>
    <p:sldLayoutId id="2147483810" r:id="rId4"/>
    <p:sldLayoutId id="2147483803" r:id="rId5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0" i="0" kern="1200" cap="all" baseline="0">
          <a:solidFill>
            <a:schemeClr val="tx2"/>
          </a:solidFill>
          <a:latin typeface="Arial" charset="0"/>
          <a:ea typeface="Arial" charset="0"/>
          <a:cs typeface="Arial" charset="0"/>
        </a:defRPr>
      </a:lvl1pPr>
    </p:titleStyle>
    <p:bodyStyle>
      <a:lvl1pPr marL="180000" indent="-180000" algn="l" defTabSz="685800" rtl="0" eaLnBrk="1" latinLnBrk="0" hangingPunct="1">
        <a:lnSpc>
          <a:spcPct val="100000"/>
        </a:lnSpc>
        <a:spcBef>
          <a:spcPts val="750"/>
        </a:spcBef>
        <a:buClr>
          <a:srgbClr val="333333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79388" algn="l" defTabSz="685800" rtl="0" eaLnBrk="1" latinLnBrk="0" hangingPunct="1">
        <a:lnSpc>
          <a:spcPct val="10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685800" rtl="0" eaLnBrk="1" latinLnBrk="0" hangingPunct="1">
        <a:lnSpc>
          <a:spcPct val="10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19138" indent="-180000" algn="l" defTabSz="685800" rtl="0" eaLnBrk="1" latinLnBrk="0" hangingPunct="1">
        <a:lnSpc>
          <a:spcPct val="10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4pPr>
      <a:lvl5pPr marL="891450" indent="-171450" algn="l" defTabSz="685800" rtl="0" eaLnBrk="1" latinLnBrk="0" hangingPunct="1">
        <a:lnSpc>
          <a:spcPct val="100000"/>
        </a:lnSpc>
        <a:spcBef>
          <a:spcPts val="375"/>
        </a:spcBef>
        <a:buClr>
          <a:srgbClr val="333333"/>
        </a:buClr>
        <a:buFont typeface="Arial" panose="020B0604020202020204" pitchFamily="34" charset="0"/>
        <a:buChar char="•"/>
        <a:defRPr lang="en-US" sz="115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1080000" indent="-180975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6pPr>
      <a:lvl7pPr marL="1260000" indent="-18000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7pPr>
      <a:lvl8pPr marL="1440000" indent="-18000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8pPr>
      <a:lvl9pPr marL="1620000" indent="-18000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594" y="4594225"/>
            <a:ext cx="405636" cy="4056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342E2EF-4579-4A39-9F40-6B8C2E33ABA3}"/>
              </a:ext>
            </a:extLst>
          </p:cNvPr>
          <p:cNvSpPr txBox="1"/>
          <p:nvPr userDrawn="1"/>
        </p:nvSpPr>
        <p:spPr>
          <a:xfrm>
            <a:off x="5101088" y="93754"/>
            <a:ext cx="3971968" cy="1846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fld id="{EA9457A7-0609-4202-A3C2-E6A474C533DA}" type="datetime4">
              <a:rPr lang="en-US" sz="600" smtClean="0">
                <a:solidFill>
                  <a:schemeClr val="tx1"/>
                </a:solidFill>
              </a:rPr>
              <a:t>April 10, 2019</a:t>
            </a:fld>
            <a:r>
              <a:rPr lang="en-US" sz="600" dirty="0">
                <a:solidFill>
                  <a:schemeClr val="tx1"/>
                </a:solidFill>
              </a:rPr>
              <a:t> Altair Engineering, Inc. Proprietary and Confidential. All rights reserved.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4F8821A5-98F5-417B-BD3F-6EC7F70FBE9D}"/>
              </a:ext>
            </a:extLst>
          </p:cNvPr>
          <p:cNvSpPr txBox="1"/>
          <p:nvPr userDrawn="1"/>
        </p:nvSpPr>
        <p:spPr>
          <a:xfrm>
            <a:off x="5008098" y="93754"/>
            <a:ext cx="1364567" cy="184666"/>
          </a:xfrm>
          <a:prstGeom prst="rect">
            <a:avLst/>
          </a:prstGeom>
          <a:solidFill>
            <a:schemeClr val="bg1"/>
          </a:solidFill>
        </p:spPr>
        <p:txBody>
          <a:bodyPr wrap="square" rIns="36000" rtlCol="0">
            <a:noAutofit/>
          </a:bodyPr>
          <a:lstStyle/>
          <a:p>
            <a:pPr algn="r"/>
            <a:r>
              <a:rPr lang="en-US" sz="600" dirty="0">
                <a:solidFill>
                  <a:schemeClr val="tx1"/>
                </a:solidFill>
              </a:rPr>
              <a:t>©</a:t>
            </a:r>
          </a:p>
        </p:txBody>
      </p:sp>
      <p:sp>
        <p:nvSpPr>
          <p:cNvPr id="7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05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594" y="4594225"/>
            <a:ext cx="405636" cy="4056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342E2EF-4579-4A39-9F40-6B8C2E33ABA3}"/>
              </a:ext>
            </a:extLst>
          </p:cNvPr>
          <p:cNvSpPr txBox="1"/>
          <p:nvPr userDrawn="1"/>
        </p:nvSpPr>
        <p:spPr>
          <a:xfrm>
            <a:off x="5101088" y="93754"/>
            <a:ext cx="3971968" cy="1846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fld id="{EA9457A7-0609-4202-A3C2-E6A474C533DA}" type="datetime4">
              <a:rPr lang="en-US" sz="600" smtClean="0">
                <a:solidFill>
                  <a:schemeClr val="bg1"/>
                </a:solidFill>
              </a:rPr>
              <a:t>April 10, 2019</a:t>
            </a:fld>
            <a:r>
              <a:rPr lang="en-US" sz="600" dirty="0">
                <a:solidFill>
                  <a:schemeClr val="bg1"/>
                </a:solidFill>
              </a:rPr>
              <a:t> Altair Engineering, Inc. Proprietary and Confidential. All rights reserved.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4F8821A5-98F5-417B-BD3F-6EC7F70FBE9D}"/>
              </a:ext>
            </a:extLst>
          </p:cNvPr>
          <p:cNvSpPr txBox="1"/>
          <p:nvPr userDrawn="1"/>
        </p:nvSpPr>
        <p:spPr>
          <a:xfrm>
            <a:off x="5008098" y="93754"/>
            <a:ext cx="1364567" cy="184666"/>
          </a:xfrm>
          <a:prstGeom prst="rect">
            <a:avLst/>
          </a:prstGeom>
          <a:solidFill>
            <a:schemeClr val="tx2"/>
          </a:solidFill>
        </p:spPr>
        <p:txBody>
          <a:bodyPr wrap="square" rIns="36000" rtlCol="0">
            <a:no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</a:rPr>
              <a:t>©</a:t>
            </a:r>
          </a:p>
        </p:txBody>
      </p:sp>
      <p:sp>
        <p:nvSpPr>
          <p:cNvPr id="9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00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594" y="4594225"/>
            <a:ext cx="405636" cy="4056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C6351C38-3879-4CD6-861C-7A4D41219689}"/>
              </a:ext>
            </a:extLst>
          </p:cNvPr>
          <p:cNvSpPr txBox="1"/>
          <p:nvPr userDrawn="1"/>
        </p:nvSpPr>
        <p:spPr>
          <a:xfrm>
            <a:off x="5101088" y="93754"/>
            <a:ext cx="3971968" cy="1846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fld id="{EA9457A7-0609-4202-A3C2-E6A474C533DA}" type="datetime4">
              <a:rPr lang="en-US" sz="600" smtClean="0">
                <a:solidFill>
                  <a:schemeClr val="bg1"/>
                </a:solidFill>
              </a:rPr>
              <a:t>April 10, 2019</a:t>
            </a:fld>
            <a:r>
              <a:rPr lang="en-US" sz="600" dirty="0">
                <a:solidFill>
                  <a:schemeClr val="bg1"/>
                </a:solidFill>
              </a:rPr>
              <a:t> Altair Engineering, Inc. Proprietary and Confidential. All rights reserved.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13D2B198-A1F5-4D9C-A514-4C9E7ACBF00D}"/>
              </a:ext>
            </a:extLst>
          </p:cNvPr>
          <p:cNvSpPr txBox="1"/>
          <p:nvPr userDrawn="1"/>
        </p:nvSpPr>
        <p:spPr>
          <a:xfrm>
            <a:off x="5008098" y="93754"/>
            <a:ext cx="1364567" cy="184666"/>
          </a:xfrm>
          <a:prstGeom prst="rect">
            <a:avLst/>
          </a:prstGeom>
          <a:solidFill>
            <a:schemeClr val="accent1"/>
          </a:solidFill>
        </p:spPr>
        <p:txBody>
          <a:bodyPr wrap="square" rIns="36000" rtlCol="0">
            <a:no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</a:rPr>
              <a:t>©</a:t>
            </a:r>
          </a:p>
        </p:txBody>
      </p:sp>
      <p:sp>
        <p:nvSpPr>
          <p:cNvPr id="11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1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594" y="4594225"/>
            <a:ext cx="405636" cy="4056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27CFC1F-F2BE-4133-A326-779447C78445}"/>
              </a:ext>
            </a:extLst>
          </p:cNvPr>
          <p:cNvSpPr txBox="1"/>
          <p:nvPr userDrawn="1"/>
        </p:nvSpPr>
        <p:spPr>
          <a:xfrm>
            <a:off x="5101088" y="93754"/>
            <a:ext cx="3971968" cy="1846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fld id="{EA9457A7-0609-4202-A3C2-E6A474C533DA}" type="datetime4">
              <a:rPr lang="en-US" sz="600" smtClean="0">
                <a:solidFill>
                  <a:schemeClr val="tx1"/>
                </a:solidFill>
              </a:rPr>
              <a:t>April 10, 2019</a:t>
            </a:fld>
            <a:r>
              <a:rPr lang="en-US" sz="600" dirty="0">
                <a:solidFill>
                  <a:schemeClr val="tx1"/>
                </a:solidFill>
              </a:rPr>
              <a:t> Altair Engineering, Inc. Proprietary and Confidential. All rights reserved.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8B1CBE9-8DEE-4402-91D5-7D204AF0DD17}"/>
              </a:ext>
            </a:extLst>
          </p:cNvPr>
          <p:cNvSpPr txBox="1"/>
          <p:nvPr userDrawn="1"/>
        </p:nvSpPr>
        <p:spPr>
          <a:xfrm>
            <a:off x="5008098" y="93754"/>
            <a:ext cx="1364567" cy="184666"/>
          </a:xfrm>
          <a:prstGeom prst="rect">
            <a:avLst/>
          </a:prstGeom>
          <a:solidFill>
            <a:schemeClr val="accent2"/>
          </a:solidFill>
        </p:spPr>
        <p:txBody>
          <a:bodyPr wrap="square" rIns="36000" rtlCol="0">
            <a:noAutofit/>
          </a:bodyPr>
          <a:lstStyle/>
          <a:p>
            <a:pPr algn="r"/>
            <a:r>
              <a:rPr lang="en-US" sz="600" dirty="0">
                <a:solidFill>
                  <a:schemeClr val="tx1"/>
                </a:solidFill>
              </a:rPr>
              <a:t>©</a:t>
            </a:r>
          </a:p>
        </p:txBody>
      </p:sp>
      <p:sp>
        <p:nvSpPr>
          <p:cNvPr id="11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83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8594" y="4594225"/>
            <a:ext cx="405636" cy="4056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19BE713-5439-4107-9141-93ACE9E0F1D2}"/>
              </a:ext>
            </a:extLst>
          </p:cNvPr>
          <p:cNvSpPr txBox="1"/>
          <p:nvPr userDrawn="1"/>
        </p:nvSpPr>
        <p:spPr>
          <a:xfrm>
            <a:off x="5101088" y="93754"/>
            <a:ext cx="3971968" cy="1846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fld id="{EA9457A7-0609-4202-A3C2-E6A474C533DA}" type="datetime4">
              <a:rPr lang="en-US" sz="600" smtClean="0">
                <a:solidFill>
                  <a:schemeClr val="bg1"/>
                </a:solidFill>
              </a:rPr>
              <a:t>April 10, 2019</a:t>
            </a:fld>
            <a:r>
              <a:rPr lang="en-US" sz="600" dirty="0">
                <a:solidFill>
                  <a:schemeClr val="bg1"/>
                </a:solidFill>
              </a:rPr>
              <a:t> Altair Engineering, Inc. Proprietary and Confidential. All rights reserved.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5CC1775-C1E8-4BF6-810B-A23AE72AFCCE}"/>
              </a:ext>
            </a:extLst>
          </p:cNvPr>
          <p:cNvSpPr txBox="1"/>
          <p:nvPr userDrawn="1"/>
        </p:nvSpPr>
        <p:spPr>
          <a:xfrm>
            <a:off x="5008098" y="93754"/>
            <a:ext cx="1364567" cy="184666"/>
          </a:xfrm>
          <a:prstGeom prst="rect">
            <a:avLst/>
          </a:prstGeom>
          <a:solidFill>
            <a:schemeClr val="bg2"/>
          </a:solidFill>
        </p:spPr>
        <p:txBody>
          <a:bodyPr wrap="square" rIns="36000" rtlCol="0">
            <a:noAutofit/>
          </a:bodyPr>
          <a:lstStyle/>
          <a:p>
            <a:pPr algn="r"/>
            <a:r>
              <a:rPr lang="en-US" sz="600" dirty="0">
                <a:solidFill>
                  <a:schemeClr val="bg1"/>
                </a:solidFill>
              </a:rPr>
              <a:t>©</a:t>
            </a:r>
          </a:p>
        </p:txBody>
      </p:sp>
      <p:sp>
        <p:nvSpPr>
          <p:cNvPr id="11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11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18871" y="118872"/>
            <a:ext cx="8908744" cy="4487911"/>
          </a:xfrm>
          <a:prstGeom prst="rect">
            <a:avLst/>
          </a:prstGeom>
          <a:solidFill>
            <a:srgbClr val="D50032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3" name="Slide Number Placeholder 18"/>
          <p:cNvSpPr txBox="1">
            <a:spLocks/>
          </p:cNvSpPr>
          <p:nvPr userDrawn="1"/>
        </p:nvSpPr>
        <p:spPr>
          <a:xfrm>
            <a:off x="200024" y="4764375"/>
            <a:ext cx="1151698" cy="3332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2479AC-C468-4D53-AD0F-178A04EA27D2}" type="slidenum">
              <a:rPr lang="en-US" baseline="0" noProof="0" smtClean="0">
                <a:solidFill>
                  <a:schemeClr val="tx1"/>
                </a:solidFill>
              </a:rPr>
              <a:t>‹#›</a:t>
            </a:fld>
            <a:endParaRPr lang="en-US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93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243873" y="4176789"/>
            <a:ext cx="7830168" cy="581666"/>
          </a:xfrm>
        </p:spPr>
        <p:txBody>
          <a:bodyPr/>
          <a:lstStyle/>
          <a:p>
            <a:r>
              <a:rPr lang="en-US" dirty="0" smtClean="0"/>
              <a:t>GE Flow Simulator Training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Demonstration Model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027" y="113414"/>
            <a:ext cx="5895289" cy="383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91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UDE Demo: Hazen Williams Water Flow UDE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Model: Water flow due to elevation change.</a:t>
            </a:r>
          </a:p>
          <a:p>
            <a:r>
              <a:rPr lang="en-US" dirty="0" smtClean="0"/>
              <a:t>Objective: Determine water flow from elevation change </a:t>
            </a:r>
            <a:r>
              <a:rPr lang="en-US" dirty="0" smtClean="0"/>
              <a:t>pressure head with </a:t>
            </a:r>
            <a:r>
              <a:rPr lang="en-US" dirty="0" smtClean="0"/>
              <a:t>the Hazen Williams </a:t>
            </a:r>
            <a:r>
              <a:rPr lang="en-US" dirty="0" smtClean="0"/>
              <a:t>Equation Pipe Flow UDE.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740" y="1930817"/>
            <a:ext cx="3496856" cy="29846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2966" y="1759421"/>
            <a:ext cx="3233237" cy="144463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Arrow Connector 7"/>
          <p:cNvCxnSpPr>
            <a:stCxn id="3" idx="1"/>
          </p:cNvCxnSpPr>
          <p:nvPr/>
        </p:nvCxnSpPr>
        <p:spPr>
          <a:xfrm flipH="1">
            <a:off x="3452774" y="2481740"/>
            <a:ext cx="1940192" cy="201743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4167" y="3565868"/>
            <a:ext cx="4067175" cy="2857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0325611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Altair Corporate">
      <a:dk1>
        <a:srgbClr val="000000"/>
      </a:dk1>
      <a:lt1>
        <a:srgbClr val="FFFFFF"/>
      </a:lt1>
      <a:dk2>
        <a:srgbClr val="00A9E0"/>
      </a:dk2>
      <a:lt2>
        <a:srgbClr val="808080"/>
      </a:lt2>
      <a:accent1>
        <a:srgbClr val="D50032"/>
      </a:accent1>
      <a:accent2>
        <a:srgbClr val="FFC845"/>
      </a:accent2>
      <a:accent3>
        <a:srgbClr val="084C7E"/>
      </a:accent3>
      <a:accent4>
        <a:srgbClr val="ED7C31"/>
      </a:accent4>
      <a:accent5>
        <a:srgbClr val="78A742"/>
      </a:accent5>
      <a:accent6>
        <a:srgbClr val="521B93"/>
      </a:accent6>
      <a:hlink>
        <a:srgbClr val="00A9E0"/>
      </a:hlink>
      <a:folHlink>
        <a:srgbClr val="00A9E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Interior Slide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ltair_template_012616" id="{5EDD17E2-3239-7241-AB27-3EBE21ED34B8}" vid="{60A38973-DB94-6748-B000-CC3E727F3BC3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">
  <a:themeElements>
    <a:clrScheme name="Altair Corporate">
      <a:dk1>
        <a:srgbClr val="333333"/>
      </a:dk1>
      <a:lt1>
        <a:srgbClr val="FFFFFF"/>
      </a:lt1>
      <a:dk2>
        <a:srgbClr val="00A9E0"/>
      </a:dk2>
      <a:lt2>
        <a:srgbClr val="AFABAB"/>
      </a:lt2>
      <a:accent1>
        <a:srgbClr val="00A9E0"/>
      </a:accent1>
      <a:accent2>
        <a:srgbClr val="D50032"/>
      </a:accent2>
      <a:accent3>
        <a:srgbClr val="FFC845"/>
      </a:accent3>
      <a:accent4>
        <a:srgbClr val="92D050"/>
      </a:accent4>
      <a:accent5>
        <a:srgbClr val="934BC9"/>
      </a:accent5>
      <a:accent6>
        <a:srgbClr val="FF9933"/>
      </a:accent6>
      <a:hlink>
        <a:srgbClr val="00A9E0"/>
      </a:hlink>
      <a:folHlink>
        <a:srgbClr val="00A9E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template" id="{156B4C69-988E-4E98-8B51-0B3747465C81}" vid="{2148BEF6-9FFB-450D-A90D-E5CC3603DF36}"/>
    </a:ext>
  </a:extLst>
</a:theme>
</file>

<file path=ppt/theme/theme3.xml><?xml version="1.0" encoding="utf-8"?>
<a:theme xmlns:a="http://schemas.openxmlformats.org/drawingml/2006/main" name="Interior Slides">
  <a:themeElements>
    <a:clrScheme name="Altair Corporate">
      <a:dk1>
        <a:srgbClr val="000000"/>
      </a:dk1>
      <a:lt1>
        <a:srgbClr val="FFFFFF"/>
      </a:lt1>
      <a:dk2>
        <a:srgbClr val="00A9E0"/>
      </a:dk2>
      <a:lt2>
        <a:srgbClr val="808080"/>
      </a:lt2>
      <a:accent1>
        <a:srgbClr val="D50032"/>
      </a:accent1>
      <a:accent2>
        <a:srgbClr val="FFC845"/>
      </a:accent2>
      <a:accent3>
        <a:srgbClr val="084C7E"/>
      </a:accent3>
      <a:accent4>
        <a:srgbClr val="ED7C31"/>
      </a:accent4>
      <a:accent5>
        <a:srgbClr val="78A742"/>
      </a:accent5>
      <a:accent6>
        <a:srgbClr val="521B93"/>
      </a:accent6>
      <a:hlink>
        <a:srgbClr val="00A9E0"/>
      </a:hlink>
      <a:folHlink>
        <a:srgbClr val="00A9E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327B2484-32F5-8748-B079-B0824FF832DD}" vid="{3B1EB706-91EB-5249-B124-C87924BC593B}"/>
    </a:ext>
  </a:extLst>
</a:theme>
</file>

<file path=ppt/theme/theme4.xml><?xml version="1.0" encoding="utf-8"?>
<a:theme xmlns:a="http://schemas.openxmlformats.org/drawingml/2006/main" name="Divider Slide - White">
  <a:themeElements>
    <a:clrScheme name="Altair Corporate">
      <a:dk1>
        <a:srgbClr val="000000"/>
      </a:dk1>
      <a:lt1>
        <a:srgbClr val="FFFFFF"/>
      </a:lt1>
      <a:dk2>
        <a:srgbClr val="00A9E0"/>
      </a:dk2>
      <a:lt2>
        <a:srgbClr val="808080"/>
      </a:lt2>
      <a:accent1>
        <a:srgbClr val="D50032"/>
      </a:accent1>
      <a:accent2>
        <a:srgbClr val="FFC845"/>
      </a:accent2>
      <a:accent3>
        <a:srgbClr val="084C7E"/>
      </a:accent3>
      <a:accent4>
        <a:srgbClr val="ED7C31"/>
      </a:accent4>
      <a:accent5>
        <a:srgbClr val="78A742"/>
      </a:accent5>
      <a:accent6>
        <a:srgbClr val="521B93"/>
      </a:accent6>
      <a:hlink>
        <a:srgbClr val="00A9E0"/>
      </a:hlink>
      <a:folHlink>
        <a:srgbClr val="00A9E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012616" id="{5EDD17E2-3239-7241-AB27-3EBE21ED34B8}" vid="{771DB220-5B51-E343-9F19-2A2F3058B46B}"/>
    </a:ext>
  </a:extLst>
</a:theme>
</file>

<file path=ppt/theme/theme5.xml><?xml version="1.0" encoding="utf-8"?>
<a:theme xmlns:a="http://schemas.openxmlformats.org/drawingml/2006/main" name="Divider Slide - Blue">
  <a:themeElements>
    <a:clrScheme name="Altair Corporate">
      <a:dk1>
        <a:srgbClr val="000000"/>
      </a:dk1>
      <a:lt1>
        <a:srgbClr val="FFFFFF"/>
      </a:lt1>
      <a:dk2>
        <a:srgbClr val="00A9E0"/>
      </a:dk2>
      <a:lt2>
        <a:srgbClr val="808080"/>
      </a:lt2>
      <a:accent1>
        <a:srgbClr val="D50032"/>
      </a:accent1>
      <a:accent2>
        <a:srgbClr val="FFC845"/>
      </a:accent2>
      <a:accent3>
        <a:srgbClr val="084C7E"/>
      </a:accent3>
      <a:accent4>
        <a:srgbClr val="ED7C31"/>
      </a:accent4>
      <a:accent5>
        <a:srgbClr val="78A742"/>
      </a:accent5>
      <a:accent6>
        <a:srgbClr val="521B93"/>
      </a:accent6>
      <a:hlink>
        <a:srgbClr val="00A9E0"/>
      </a:hlink>
      <a:folHlink>
        <a:srgbClr val="00A9E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012616" id="{5EDD17E2-3239-7241-AB27-3EBE21ED34B8}" vid="{771DB220-5B51-E343-9F19-2A2F3058B46B}"/>
    </a:ext>
  </a:extLst>
</a:theme>
</file>

<file path=ppt/theme/theme6.xml><?xml version="1.0" encoding="utf-8"?>
<a:theme xmlns:a="http://schemas.openxmlformats.org/drawingml/2006/main" name="Divider Slide - Red">
  <a:themeElements>
    <a:clrScheme name="Altair Corporate">
      <a:dk1>
        <a:srgbClr val="000000"/>
      </a:dk1>
      <a:lt1>
        <a:srgbClr val="FFFFFF"/>
      </a:lt1>
      <a:dk2>
        <a:srgbClr val="00A9E0"/>
      </a:dk2>
      <a:lt2>
        <a:srgbClr val="808080"/>
      </a:lt2>
      <a:accent1>
        <a:srgbClr val="D50032"/>
      </a:accent1>
      <a:accent2>
        <a:srgbClr val="FFC845"/>
      </a:accent2>
      <a:accent3>
        <a:srgbClr val="084C7E"/>
      </a:accent3>
      <a:accent4>
        <a:srgbClr val="ED7C31"/>
      </a:accent4>
      <a:accent5>
        <a:srgbClr val="78A742"/>
      </a:accent5>
      <a:accent6>
        <a:srgbClr val="521B93"/>
      </a:accent6>
      <a:hlink>
        <a:srgbClr val="00A9E0"/>
      </a:hlink>
      <a:folHlink>
        <a:srgbClr val="00A9E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012616" id="{5EDD17E2-3239-7241-AB27-3EBE21ED34B8}" vid="{476FD3C9-80EE-7F47-A226-0878B729EFE8}"/>
    </a:ext>
  </a:extLst>
</a:theme>
</file>

<file path=ppt/theme/theme7.xml><?xml version="1.0" encoding="utf-8"?>
<a:theme xmlns:a="http://schemas.openxmlformats.org/drawingml/2006/main" name="Divider Slide - Yellow">
  <a:themeElements>
    <a:clrScheme name="Altair Corporate">
      <a:dk1>
        <a:srgbClr val="000000"/>
      </a:dk1>
      <a:lt1>
        <a:srgbClr val="FFFFFF"/>
      </a:lt1>
      <a:dk2>
        <a:srgbClr val="00A9E0"/>
      </a:dk2>
      <a:lt2>
        <a:srgbClr val="808080"/>
      </a:lt2>
      <a:accent1>
        <a:srgbClr val="D50032"/>
      </a:accent1>
      <a:accent2>
        <a:srgbClr val="FFC845"/>
      </a:accent2>
      <a:accent3>
        <a:srgbClr val="084C7E"/>
      </a:accent3>
      <a:accent4>
        <a:srgbClr val="ED7C31"/>
      </a:accent4>
      <a:accent5>
        <a:srgbClr val="78A742"/>
      </a:accent5>
      <a:accent6>
        <a:srgbClr val="521B93"/>
      </a:accent6>
      <a:hlink>
        <a:srgbClr val="00A9E0"/>
      </a:hlink>
      <a:folHlink>
        <a:srgbClr val="00A9E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012616" id="{5EDD17E2-3239-7241-AB27-3EBE21ED34B8}" vid="{01772417-C03F-1B42-9BD3-D2738002F2FE}"/>
    </a:ext>
  </a:extLst>
</a:theme>
</file>

<file path=ppt/theme/theme8.xml><?xml version="1.0" encoding="utf-8"?>
<a:theme xmlns:a="http://schemas.openxmlformats.org/drawingml/2006/main" name="Divider Slide - Gray">
  <a:themeElements>
    <a:clrScheme name="Altair Corporate">
      <a:dk1>
        <a:srgbClr val="000000"/>
      </a:dk1>
      <a:lt1>
        <a:srgbClr val="FFFFFF"/>
      </a:lt1>
      <a:dk2>
        <a:srgbClr val="00A9E0"/>
      </a:dk2>
      <a:lt2>
        <a:srgbClr val="808080"/>
      </a:lt2>
      <a:accent1>
        <a:srgbClr val="D50032"/>
      </a:accent1>
      <a:accent2>
        <a:srgbClr val="FFC845"/>
      </a:accent2>
      <a:accent3>
        <a:srgbClr val="084C7E"/>
      </a:accent3>
      <a:accent4>
        <a:srgbClr val="ED7C31"/>
      </a:accent4>
      <a:accent5>
        <a:srgbClr val="78A742"/>
      </a:accent5>
      <a:accent6>
        <a:srgbClr val="521B93"/>
      </a:accent6>
      <a:hlink>
        <a:srgbClr val="00A9E0"/>
      </a:hlink>
      <a:folHlink>
        <a:srgbClr val="00A9E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012616" id="{5EDD17E2-3239-7241-AB27-3EBE21ED34B8}" vid="{476FD3C9-80EE-7F47-A226-0878B729EFE8}"/>
    </a:ext>
  </a:extLst>
</a:theme>
</file>

<file path=ppt/theme/theme9.xml><?xml version="1.0" encoding="utf-8"?>
<a:theme xmlns:a="http://schemas.openxmlformats.org/drawingml/2006/main" name="Title 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tair_template_012616" id="{5EDD17E2-3239-7241-AB27-3EBE21ED34B8}" vid="{171A451B-B14A-504D-B900-2571F8FF184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6F62C99C0C8D488DF3F3FA1CBC8843" ma:contentTypeVersion="1" ma:contentTypeDescription="Create a new document." ma:contentTypeScope="" ma:versionID="4fabfb40d441f4b2df3af5067c18f93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88BBC8-8BFA-4D09-831B-5887533EE352}">
  <ds:schemaRefs>
    <ds:schemaRef ds:uri="http://schemas.microsoft.com/office/2006/documentManagement/types"/>
    <ds:schemaRef ds:uri="http://purl.org/dc/elements/1.1/"/>
    <ds:schemaRef ds:uri="http://schemas.microsoft.com/sharepoint/v3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65092D9-AEF1-4155-A172-71BB0F1198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B57235B-74AF-4FD1-81B9-607722F4B8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7240</TotalTime>
  <Words>44</Words>
  <Application>Microsoft Office PowerPoint</Application>
  <PresentationFormat>On-screen Show (16:9)</PresentationFormat>
  <Paragraphs>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</vt:i4>
      </vt:variant>
    </vt:vector>
  </HeadingPairs>
  <TitlesOfParts>
    <vt:vector size="15" baseType="lpstr">
      <vt:lpstr>ＭＳ Ｐゴシック</vt:lpstr>
      <vt:lpstr>Arial</vt:lpstr>
      <vt:lpstr>Calibri</vt:lpstr>
      <vt:lpstr>Title Slide</vt:lpstr>
      <vt:lpstr>Title</vt:lpstr>
      <vt:lpstr>Interior Slides</vt:lpstr>
      <vt:lpstr>Divider Slide - White</vt:lpstr>
      <vt:lpstr>Divider Slide - Blue</vt:lpstr>
      <vt:lpstr>Divider Slide - Red</vt:lpstr>
      <vt:lpstr>Divider Slide - Yellow</vt:lpstr>
      <vt:lpstr>Divider Slide - Gray</vt:lpstr>
      <vt:lpstr>Title Slides</vt:lpstr>
      <vt:lpstr>1_Interior Slides</vt:lpstr>
      <vt:lpstr>GE Flow Simulator Training Demonstration Model</vt:lpstr>
      <vt:lpstr>UDE Demo: Hazen Williams Water Flow UDE</vt:lpstr>
    </vt:vector>
  </TitlesOfParts>
  <Manager/>
  <Company>Altair Engineering, Inc.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Altair - Innovation Intelligence</dc:title>
  <dc:subject/>
  <dc:creator>Aditya Jayanthi</dc:creator>
  <cp:keywords>Altair, Innovation Intelligence, Simulation-driven Design, Design Validation, Optimization, Digital Twin, IoT, Analytics, HPC Cloud Computing</cp:keywords>
  <dc:description/>
  <cp:lastModifiedBy>James Bruns</cp:lastModifiedBy>
  <cp:revision>628</cp:revision>
  <dcterms:modified xsi:type="dcterms:W3CDTF">2019-04-10T17:37:32Z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0x010100DE6F62C99C0C8D488DF3F3FA1CBC8843</vt:lpwstr>
  </property>
  <property fmtid="{D5CDD505-2E9C-101B-9397-08002B2CF9AE}" pid="3" name="Classification Type">
    <vt:lpwstr>Does Not Contain Technical Data</vt:lpwstr>
  </property>
</Properties>
</file>