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A572F-ABF4-46AE-945B-CD1984567CFC}" type="datetimeFigureOut">
              <a:rPr lang="zh-CN" altLang="en-US" smtClean="0"/>
              <a:t>2020-04-19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EF2F7-8EBB-4AAF-8F92-7803CEA5B7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8163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A572F-ABF4-46AE-945B-CD1984567CFC}" type="datetimeFigureOut">
              <a:rPr lang="zh-CN" altLang="en-US" smtClean="0"/>
              <a:t>2020-04-19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EF2F7-8EBB-4AAF-8F92-7803CEA5B7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4360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A572F-ABF4-46AE-945B-CD1984567CFC}" type="datetimeFigureOut">
              <a:rPr lang="zh-CN" altLang="en-US" smtClean="0"/>
              <a:t>2020-04-19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EF2F7-8EBB-4AAF-8F92-7803CEA5B7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3321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A572F-ABF4-46AE-945B-CD1984567CFC}" type="datetimeFigureOut">
              <a:rPr lang="zh-CN" altLang="en-US" smtClean="0"/>
              <a:t>2020-04-19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EF2F7-8EBB-4AAF-8F92-7803CEA5B7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1470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A572F-ABF4-46AE-945B-CD1984567CFC}" type="datetimeFigureOut">
              <a:rPr lang="zh-CN" altLang="en-US" smtClean="0"/>
              <a:t>2020-04-19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EF2F7-8EBB-4AAF-8F92-7803CEA5B7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6791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A572F-ABF4-46AE-945B-CD1984567CFC}" type="datetimeFigureOut">
              <a:rPr lang="zh-CN" altLang="en-US" smtClean="0"/>
              <a:t>2020-04-19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EF2F7-8EBB-4AAF-8F92-7803CEA5B7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186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A572F-ABF4-46AE-945B-CD1984567CFC}" type="datetimeFigureOut">
              <a:rPr lang="zh-CN" altLang="en-US" smtClean="0"/>
              <a:t>2020-04-19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EF2F7-8EBB-4AAF-8F92-7803CEA5B7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5684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A572F-ABF4-46AE-945B-CD1984567CFC}" type="datetimeFigureOut">
              <a:rPr lang="zh-CN" altLang="en-US" smtClean="0"/>
              <a:t>2020-04-19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EF2F7-8EBB-4AAF-8F92-7803CEA5B7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3485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A572F-ABF4-46AE-945B-CD1984567CFC}" type="datetimeFigureOut">
              <a:rPr lang="zh-CN" altLang="en-US" smtClean="0"/>
              <a:t>2020-04-19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EF2F7-8EBB-4AAF-8F92-7803CEA5B7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0924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A572F-ABF4-46AE-945B-CD1984567CFC}" type="datetimeFigureOut">
              <a:rPr lang="zh-CN" altLang="en-US" smtClean="0"/>
              <a:t>2020-04-19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EF2F7-8EBB-4AAF-8F92-7803CEA5B7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259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A572F-ABF4-46AE-945B-CD1984567CFC}" type="datetimeFigureOut">
              <a:rPr lang="zh-CN" altLang="en-US" smtClean="0"/>
              <a:t>2020-04-19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EF2F7-8EBB-4AAF-8F92-7803CEA5B7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8375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A572F-ABF4-46AE-945B-CD1984567CFC}" type="datetimeFigureOut">
              <a:rPr lang="zh-CN" altLang="en-US" smtClean="0"/>
              <a:t>2020-04-19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EF2F7-8EBB-4AAF-8F92-7803CEA5B76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991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5400" dirty="0" smtClean="0"/>
              <a:t>上海煦航网络科技有限公司</a:t>
            </a:r>
            <a:endParaRPr lang="zh-CN" altLang="en-US" sz="54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smtClean="0"/>
              <a:t>pter88@aliyun.com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220357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宽屏</PresentationFormat>
  <Paragraphs>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上海煦航网络科技有限公司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上海煦航网络科技有限公司</dc:title>
  <dc:creator>NTKO</dc:creator>
  <cp:lastModifiedBy>NTKO</cp:lastModifiedBy>
  <cp:revision>1</cp:revision>
  <dcterms:created xsi:type="dcterms:W3CDTF">2020-04-19T00:19:02Z</dcterms:created>
  <dcterms:modified xsi:type="dcterms:W3CDTF">2020-04-19T00:19:21Z</dcterms:modified>
</cp:coreProperties>
</file>