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handoutMasterIdLst>
    <p:handoutMasterId r:id="rId33"/>
  </p:handoutMasterIdLst>
  <p:sldIdLst>
    <p:sldId id="256" r:id="rId2"/>
    <p:sldId id="277" r:id="rId3"/>
    <p:sldId id="278" r:id="rId4"/>
    <p:sldId id="279" r:id="rId5"/>
    <p:sldId id="281" r:id="rId6"/>
    <p:sldId id="329" r:id="rId7"/>
    <p:sldId id="280" r:id="rId8"/>
    <p:sldId id="311" r:id="rId9"/>
    <p:sldId id="300" r:id="rId10"/>
    <p:sldId id="312" r:id="rId11"/>
    <p:sldId id="319" r:id="rId12"/>
    <p:sldId id="313" r:id="rId13"/>
    <p:sldId id="288" r:id="rId14"/>
    <p:sldId id="320" r:id="rId15"/>
    <p:sldId id="314" r:id="rId16"/>
    <p:sldId id="321" r:id="rId17"/>
    <p:sldId id="293" r:id="rId18"/>
    <p:sldId id="315" r:id="rId19"/>
    <p:sldId id="326" r:id="rId20"/>
    <p:sldId id="295" r:id="rId21"/>
    <p:sldId id="324" r:id="rId22"/>
    <p:sldId id="316" r:id="rId23"/>
    <p:sldId id="317" r:id="rId24"/>
    <p:sldId id="327" r:id="rId25"/>
    <p:sldId id="308" r:id="rId26"/>
    <p:sldId id="301" r:id="rId27"/>
    <p:sldId id="302" r:id="rId28"/>
    <p:sldId id="303" r:id="rId29"/>
    <p:sldId id="305" r:id="rId30"/>
    <p:sldId id="306" r:id="rId31"/>
    <p:sldId id="276" r:id="rId32"/>
  </p:sldIdLst>
  <p:sldSz cx="9144000" cy="6858000" type="screen4x3"/>
  <p:notesSz cx="7102475" cy="8991600"/>
  <p:embeddedFontLst>
    <p:embeddedFont>
      <p:font typeface="黑体" pitchFamily="49" charset="-122"/>
      <p:regular r:id="rId34"/>
    </p:embeddedFont>
    <p:embeddedFont>
      <p:font typeface="微软雅黑" pitchFamily="34" charset="-122"/>
      <p:regular r:id="rId35"/>
      <p:bold r:id="rId36"/>
    </p:embeddedFont>
    <p:embeddedFont>
      <p:font typeface="Verdana" pitchFamily="34" charset="0"/>
      <p:regular r:id="rId37"/>
      <p:bold r:id="rId38"/>
      <p:italic r:id="rId39"/>
      <p:boldItalic r:id="rId40"/>
    </p:embeddedFont>
  </p:embeddedFontLst>
  <p:defaultTextStyle>
    <a:defPPr>
      <a:defRPr lang="en-US"/>
    </a:defPPr>
    <a:lvl1pPr algn="ctr" rtl="0" fontAlgn="base">
      <a:spcBef>
        <a:spcPct val="0"/>
      </a:spcBef>
      <a:spcAft>
        <a:spcPct val="0"/>
      </a:spcAft>
      <a:defRPr kern="1200">
        <a:solidFill>
          <a:schemeClr val="tx1"/>
        </a:solidFill>
        <a:latin typeface="Arial" pitchFamily="34" charset="0"/>
        <a:ea typeface="+mn-ea"/>
        <a:cs typeface="+mn-cs"/>
      </a:defRPr>
    </a:lvl1pPr>
    <a:lvl2pPr marL="457200" algn="ctr" rtl="0" fontAlgn="base">
      <a:spcBef>
        <a:spcPct val="0"/>
      </a:spcBef>
      <a:spcAft>
        <a:spcPct val="0"/>
      </a:spcAft>
      <a:defRPr kern="1200">
        <a:solidFill>
          <a:schemeClr val="tx1"/>
        </a:solidFill>
        <a:latin typeface="Arial" pitchFamily="34" charset="0"/>
        <a:ea typeface="+mn-ea"/>
        <a:cs typeface="+mn-cs"/>
      </a:defRPr>
    </a:lvl2pPr>
    <a:lvl3pPr marL="914400" algn="ctr" rtl="0" fontAlgn="base">
      <a:spcBef>
        <a:spcPct val="0"/>
      </a:spcBef>
      <a:spcAft>
        <a:spcPct val="0"/>
      </a:spcAft>
      <a:defRPr kern="1200">
        <a:solidFill>
          <a:schemeClr val="tx1"/>
        </a:solidFill>
        <a:latin typeface="Arial" pitchFamily="34" charset="0"/>
        <a:ea typeface="+mn-ea"/>
        <a:cs typeface="+mn-cs"/>
      </a:defRPr>
    </a:lvl3pPr>
    <a:lvl4pPr marL="1371600" algn="ctr" rtl="0" fontAlgn="base">
      <a:spcBef>
        <a:spcPct val="0"/>
      </a:spcBef>
      <a:spcAft>
        <a:spcPct val="0"/>
      </a:spcAft>
      <a:defRPr kern="1200">
        <a:solidFill>
          <a:schemeClr val="tx1"/>
        </a:solidFill>
        <a:latin typeface="Arial" pitchFamily="34" charset="0"/>
        <a:ea typeface="+mn-ea"/>
        <a:cs typeface="+mn-cs"/>
      </a:defRPr>
    </a:lvl4pPr>
    <a:lvl5pPr marL="1828800" algn="ctr"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8F8"/>
    <a:srgbClr val="1C1C1C"/>
    <a:srgbClr val="FF6600"/>
    <a:srgbClr val="FFFF99"/>
    <a:srgbClr val="4D4D4D"/>
    <a:srgbClr val="A5C866"/>
    <a:srgbClr val="467CE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29" autoAdjust="0"/>
    <p:restoredTop sz="94660" autoAdjust="0"/>
  </p:normalViewPr>
  <p:slideViewPr>
    <p:cSldViewPr>
      <p:cViewPr varScale="1">
        <p:scale>
          <a:sx n="71" d="100"/>
          <a:sy n="71" d="100"/>
        </p:scale>
        <p:origin x="-1104" y="-90"/>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notesViewPr>
    <p:cSldViewPr>
      <p:cViewPr varScale="1">
        <p:scale>
          <a:sx n="83" d="100"/>
          <a:sy n="83" d="100"/>
        </p:scale>
        <p:origin x="-1896" y="-90"/>
      </p:cViewPr>
      <p:guideLst>
        <p:guide orient="horz" pos="2832"/>
        <p:guide pos="2237"/>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fntdata"/><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4.fntdata"/><Relationship Id="rId40"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1111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___2222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___3333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CN"/>
  <c:chart>
    <c:plotArea>
      <c:layout>
        <c:manualLayout>
          <c:layoutTarget val="inner"/>
          <c:xMode val="edge"/>
          <c:yMode val="edge"/>
          <c:x val="0.25345127952755908"/>
          <c:y val="0.49906250000000052"/>
          <c:w val="0.74404872047244164"/>
          <c:h val="0.39089616141732336"/>
        </c:manualLayout>
      </c:layout>
      <c:barChart>
        <c:barDir val="col"/>
        <c:grouping val="clustered"/>
        <c:ser>
          <c:idx val="0"/>
          <c:order val="0"/>
          <c:tx>
            <c:strRef>
              <c:f>Sheet1!$B$1</c:f>
              <c:strCache>
                <c:ptCount val="1"/>
                <c:pt idx="0">
                  <c:v>系列 1</c:v>
                </c:pt>
              </c:strCache>
            </c:strRef>
          </c:tx>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2"/>
          <c:order val="1"/>
          <c:tx>
            <c:strRef>
              <c:f>Sheet1!$D$1</c:f>
              <c:strCache>
                <c:ptCount val="1"/>
                <c:pt idx="0">
                  <c:v>系列 3</c:v>
                </c:pt>
              </c:strCache>
            </c:strRef>
          </c:tx>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axId val="116129792"/>
        <c:axId val="116131328"/>
      </c:barChart>
      <c:catAx>
        <c:axId val="116129792"/>
        <c:scaling>
          <c:orientation val="minMax"/>
        </c:scaling>
        <c:axPos val="b"/>
        <c:tickLblPos val="nextTo"/>
        <c:crossAx val="116131328"/>
        <c:crosses val="autoZero"/>
        <c:auto val="1"/>
        <c:lblAlgn val="ctr"/>
        <c:lblOffset val="100"/>
      </c:catAx>
      <c:valAx>
        <c:axId val="116131328"/>
        <c:scaling>
          <c:orientation val="minMax"/>
        </c:scaling>
        <c:axPos val="l"/>
        <c:majorGridlines/>
        <c:numFmt formatCode="General" sourceLinked="1"/>
        <c:tickLblPos val="nextTo"/>
        <c:crossAx val="116129792"/>
        <c:crosses val="autoZero"/>
        <c:crossBetween val="between"/>
      </c:valAx>
    </c:plotArea>
    <c:plotVisOnly val="1"/>
  </c:chart>
  <c:txPr>
    <a:bodyPr/>
    <a:lstStyle/>
    <a:p>
      <a:pPr>
        <a:defRPr sz="1800"/>
      </a:pPr>
      <a:endParaRPr lang="zh-CN"/>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zh-CN"/>
  <c:chart>
    <c:autoTitleDeleted val="1"/>
    <c:view3D>
      <c:rotX val="30"/>
      <c:perspective val="30"/>
    </c:view3D>
    <c:plotArea>
      <c:layout/>
      <c:pie3DChart>
        <c:varyColors val="1"/>
        <c:ser>
          <c:idx val="0"/>
          <c:order val="0"/>
          <c:tx>
            <c:strRef>
              <c:f>Sheet1!$B$1</c:f>
              <c:strCache>
                <c:ptCount val="1"/>
                <c:pt idx="0">
                  <c:v>销售额</c:v>
                </c:pt>
              </c:strCache>
            </c:strRef>
          </c:tx>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8.2000000000000011</c:v>
                </c:pt>
                <c:pt idx="1">
                  <c:v>3.2</c:v>
                </c:pt>
                <c:pt idx="2">
                  <c:v>1.4</c:v>
                </c:pt>
                <c:pt idx="3">
                  <c:v>1.2</c:v>
                </c:pt>
              </c:numCache>
            </c:numRef>
          </c:val>
        </c:ser>
      </c:pie3DChart>
    </c:plotArea>
    <c:plotVisOnly val="1"/>
  </c:chart>
  <c:txPr>
    <a:bodyPr/>
    <a:lstStyle/>
    <a:p>
      <a:pPr>
        <a:defRPr sz="1800"/>
      </a:pPr>
      <a:endParaRPr lang="zh-CN"/>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zh-CN"/>
  <c:chart>
    <c:autoTitleDeleted val="1"/>
    <c:view3D>
      <c:rotX val="30"/>
      <c:perspective val="30"/>
    </c:view3D>
    <c:plotArea>
      <c:layout>
        <c:manualLayout>
          <c:layoutTarget val="inner"/>
          <c:xMode val="edge"/>
          <c:yMode val="edge"/>
          <c:x val="0.11174524962704922"/>
          <c:y val="0.11179048526533195"/>
          <c:w val="0.8882547503729501"/>
          <c:h val="0.84628808276016854"/>
        </c:manualLayout>
      </c:layout>
      <c:pie3DChart>
        <c:varyColors val="1"/>
        <c:ser>
          <c:idx val="0"/>
          <c:order val="0"/>
          <c:tx>
            <c:strRef>
              <c:f>Sheet1!$B$1</c:f>
              <c:strCache>
                <c:ptCount val="1"/>
                <c:pt idx="0">
                  <c:v>销售额</c:v>
                </c:pt>
              </c:strCache>
            </c:strRef>
          </c:tx>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8.2000000000000011</c:v>
                </c:pt>
                <c:pt idx="1">
                  <c:v>3.2</c:v>
                </c:pt>
                <c:pt idx="2">
                  <c:v>1.4</c:v>
                </c:pt>
                <c:pt idx="3">
                  <c:v>1.2</c:v>
                </c:pt>
              </c:numCache>
            </c:numRef>
          </c:val>
        </c:ser>
      </c:pie3DChart>
    </c:plotArea>
    <c:plotVisOnly val="1"/>
  </c:chart>
  <c:txPr>
    <a:bodyPr/>
    <a:lstStyle/>
    <a:p>
      <a:pPr>
        <a:defRPr sz="1800"/>
      </a:pPr>
      <a:endParaRPr lang="zh-CN"/>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EA54FC-826B-45CE-AA4B-1BEBDB2B0817}"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zh-CN" altLang="en-US"/>
        </a:p>
      </dgm:t>
    </dgm:pt>
    <dgm:pt modelId="{E908DDDB-A9CC-4B9A-AB6A-B3828A398250}">
      <dgm:prSet phldrT="[文本]"/>
      <dgm:spPr/>
      <dgm:t>
        <a:bodyPr/>
        <a:lstStyle/>
        <a:p>
          <a:r>
            <a:rPr lang="zh-CN" altLang="en-US" b="1" dirty="0" smtClean="0">
              <a:solidFill>
                <a:schemeClr val="tx2"/>
              </a:solidFill>
              <a:latin typeface="微软雅黑" pitchFamily="34" charset="-122"/>
              <a:ea typeface="微软雅黑" pitchFamily="34" charset="-122"/>
            </a:rPr>
            <a:t>猎头行业的挑战与机遇</a:t>
          </a:r>
          <a:endParaRPr lang="zh-CN" altLang="en-US" dirty="0">
            <a:latin typeface="微软雅黑" pitchFamily="34" charset="-122"/>
            <a:ea typeface="微软雅黑" pitchFamily="34" charset="-122"/>
          </a:endParaRPr>
        </a:p>
      </dgm:t>
    </dgm:pt>
    <dgm:pt modelId="{55EDB0E0-1E8D-4D78-9ABD-B24C313D6BFB}" type="parTrans" cxnId="{EE1BC196-3834-423D-8311-FAF8B0CD7277}">
      <dgm:prSet/>
      <dgm:spPr/>
      <dgm:t>
        <a:bodyPr/>
        <a:lstStyle/>
        <a:p>
          <a:endParaRPr lang="zh-CN" altLang="en-US"/>
        </a:p>
      </dgm:t>
    </dgm:pt>
    <dgm:pt modelId="{B90F725A-D38D-4EAE-AA7E-C112CFBA78A0}" type="sibTrans" cxnId="{EE1BC196-3834-423D-8311-FAF8B0CD7277}">
      <dgm:prSet/>
      <dgm:spPr/>
      <dgm:t>
        <a:bodyPr/>
        <a:lstStyle/>
        <a:p>
          <a:endParaRPr lang="zh-CN" altLang="en-US"/>
        </a:p>
      </dgm:t>
    </dgm:pt>
    <dgm:pt modelId="{CB119AFF-D2AC-4901-A156-296B5991DEF3}">
      <dgm:prSet phldrT="[文本]"/>
      <dgm:spPr/>
      <dgm:t>
        <a:bodyPr/>
        <a:lstStyle/>
        <a:p>
          <a:r>
            <a:rPr lang="zh-CN" altLang="en-US" b="1" dirty="0" smtClean="0">
              <a:solidFill>
                <a:schemeClr val="tx2"/>
              </a:solidFill>
              <a:latin typeface="微软雅黑" pitchFamily="34" charset="-122"/>
              <a:ea typeface="微软雅黑" pitchFamily="34" charset="-122"/>
            </a:rPr>
            <a:t>易聘人力资源管理软件功能</a:t>
          </a:r>
          <a:endParaRPr lang="zh-CN" altLang="en-US" dirty="0">
            <a:latin typeface="微软雅黑" pitchFamily="34" charset="-122"/>
            <a:ea typeface="微软雅黑" pitchFamily="34" charset="-122"/>
          </a:endParaRPr>
        </a:p>
      </dgm:t>
    </dgm:pt>
    <dgm:pt modelId="{DE115B6C-F533-43CC-ADC5-09257DEE67F4}" type="parTrans" cxnId="{868B9058-943A-4A63-A7A0-11599EB20A28}">
      <dgm:prSet/>
      <dgm:spPr/>
      <dgm:t>
        <a:bodyPr/>
        <a:lstStyle/>
        <a:p>
          <a:endParaRPr lang="zh-CN" altLang="en-US"/>
        </a:p>
      </dgm:t>
    </dgm:pt>
    <dgm:pt modelId="{3817C231-B6A0-4264-A1F4-54C487768F28}" type="sibTrans" cxnId="{868B9058-943A-4A63-A7A0-11599EB20A28}">
      <dgm:prSet/>
      <dgm:spPr/>
      <dgm:t>
        <a:bodyPr/>
        <a:lstStyle/>
        <a:p>
          <a:endParaRPr lang="zh-CN" altLang="en-US"/>
        </a:p>
      </dgm:t>
    </dgm:pt>
    <dgm:pt modelId="{904B1810-CF15-4AA5-BF51-1F91A6D58A14}">
      <dgm:prSet phldrT="[文本]"/>
      <dgm:spPr/>
      <dgm:t>
        <a:bodyPr/>
        <a:lstStyle/>
        <a:p>
          <a:r>
            <a:rPr lang="zh-CN" altLang="en-US" b="1" dirty="0" smtClean="0">
              <a:solidFill>
                <a:schemeClr val="tx2"/>
              </a:solidFill>
              <a:latin typeface="微软雅黑" pitchFamily="34" charset="-122"/>
              <a:ea typeface="微软雅黑" pitchFamily="34" charset="-122"/>
            </a:rPr>
            <a:t>易聘人力资源管理软件优势</a:t>
          </a:r>
          <a:endParaRPr lang="zh-CN" altLang="en-US" dirty="0">
            <a:latin typeface="微软雅黑" pitchFamily="34" charset="-122"/>
            <a:ea typeface="微软雅黑" pitchFamily="34" charset="-122"/>
          </a:endParaRPr>
        </a:p>
      </dgm:t>
    </dgm:pt>
    <dgm:pt modelId="{C179C540-4316-4B9E-A770-C7FE77E5B7D2}" type="parTrans" cxnId="{9D35E3C2-AF6B-4B21-A3AA-0129566CDB2E}">
      <dgm:prSet/>
      <dgm:spPr/>
      <dgm:t>
        <a:bodyPr/>
        <a:lstStyle/>
        <a:p>
          <a:endParaRPr lang="zh-CN" altLang="en-US"/>
        </a:p>
      </dgm:t>
    </dgm:pt>
    <dgm:pt modelId="{E26A36CA-C5AD-4ABE-AE61-3282CA68F9E9}" type="sibTrans" cxnId="{9D35E3C2-AF6B-4B21-A3AA-0129566CDB2E}">
      <dgm:prSet/>
      <dgm:spPr/>
      <dgm:t>
        <a:bodyPr/>
        <a:lstStyle/>
        <a:p>
          <a:endParaRPr lang="zh-CN" altLang="en-US"/>
        </a:p>
      </dgm:t>
    </dgm:pt>
    <dgm:pt modelId="{C43AF604-DF4C-4AB1-AAAF-4D299A8884E7}">
      <dgm:prSet phldrT="[文本]"/>
      <dgm:spPr/>
      <dgm:t>
        <a:bodyPr/>
        <a:lstStyle/>
        <a:p>
          <a:r>
            <a:rPr lang="zh-CN" altLang="en-US" b="1" dirty="0" smtClean="0">
              <a:solidFill>
                <a:schemeClr val="tx2"/>
              </a:solidFill>
              <a:latin typeface="微软雅黑" pitchFamily="34" charset="-122"/>
              <a:ea typeface="微软雅黑" pitchFamily="34" charset="-122"/>
            </a:rPr>
            <a:t>易聘人力资源管理软件售后服务</a:t>
          </a:r>
          <a:endParaRPr lang="zh-CN" altLang="en-US" dirty="0">
            <a:latin typeface="微软雅黑" pitchFamily="34" charset="-122"/>
            <a:ea typeface="微软雅黑" pitchFamily="34" charset="-122"/>
          </a:endParaRPr>
        </a:p>
      </dgm:t>
    </dgm:pt>
    <dgm:pt modelId="{043D9590-2964-4171-9A45-7EEC7AE0CC1C}" type="parTrans" cxnId="{BA7022E0-EF3D-45AB-855D-39AE8F5940F6}">
      <dgm:prSet/>
      <dgm:spPr/>
      <dgm:t>
        <a:bodyPr/>
        <a:lstStyle/>
        <a:p>
          <a:endParaRPr lang="zh-CN" altLang="en-US"/>
        </a:p>
      </dgm:t>
    </dgm:pt>
    <dgm:pt modelId="{5E1D8CCB-8E0C-4B90-8B8A-A5E071A74678}" type="sibTrans" cxnId="{BA7022E0-EF3D-45AB-855D-39AE8F5940F6}">
      <dgm:prSet/>
      <dgm:spPr/>
      <dgm:t>
        <a:bodyPr/>
        <a:lstStyle/>
        <a:p>
          <a:endParaRPr lang="zh-CN" altLang="en-US"/>
        </a:p>
      </dgm:t>
    </dgm:pt>
    <dgm:pt modelId="{AC604E18-42D8-46ED-95E3-B755CF879EE1}">
      <dgm:prSet phldrT="[文本]"/>
      <dgm:spPr/>
      <dgm:t>
        <a:bodyPr/>
        <a:lstStyle/>
        <a:p>
          <a:r>
            <a:rPr lang="zh-CN" altLang="en-US" b="1" dirty="0" smtClean="0">
              <a:solidFill>
                <a:schemeClr val="tx2"/>
              </a:solidFill>
              <a:latin typeface="微软雅黑" pitchFamily="34" charset="-122"/>
              <a:ea typeface="微软雅黑" pitchFamily="34" charset="-122"/>
            </a:rPr>
            <a:t>易聘网公司背景</a:t>
          </a:r>
          <a:endParaRPr lang="zh-CN" altLang="en-US" dirty="0">
            <a:latin typeface="微软雅黑" pitchFamily="34" charset="-122"/>
            <a:ea typeface="微软雅黑" pitchFamily="34" charset="-122"/>
          </a:endParaRPr>
        </a:p>
      </dgm:t>
    </dgm:pt>
    <dgm:pt modelId="{1092FE44-C71B-40AF-8F0D-8696DC1DA360}" type="parTrans" cxnId="{04A4D29B-7B54-4E6C-BCBB-C1969EFD4FE6}">
      <dgm:prSet/>
      <dgm:spPr/>
      <dgm:t>
        <a:bodyPr/>
        <a:lstStyle/>
        <a:p>
          <a:endParaRPr lang="zh-CN" altLang="en-US"/>
        </a:p>
      </dgm:t>
    </dgm:pt>
    <dgm:pt modelId="{05F1BC4D-D705-40FB-A7E2-D32BD5D143E4}" type="sibTrans" cxnId="{04A4D29B-7B54-4E6C-BCBB-C1969EFD4FE6}">
      <dgm:prSet/>
      <dgm:spPr/>
      <dgm:t>
        <a:bodyPr/>
        <a:lstStyle/>
        <a:p>
          <a:endParaRPr lang="zh-CN" altLang="en-US"/>
        </a:p>
      </dgm:t>
    </dgm:pt>
    <dgm:pt modelId="{F509DEE4-B7BE-4431-BC93-2C41BDE358D3}" type="pres">
      <dgm:prSet presAssocID="{B0EA54FC-826B-45CE-AA4B-1BEBDB2B0817}" presName="linear" presStyleCnt="0">
        <dgm:presLayoutVars>
          <dgm:dir/>
          <dgm:animLvl val="lvl"/>
          <dgm:resizeHandles val="exact"/>
        </dgm:presLayoutVars>
      </dgm:prSet>
      <dgm:spPr/>
      <dgm:t>
        <a:bodyPr/>
        <a:lstStyle/>
        <a:p>
          <a:endParaRPr lang="zh-CN" altLang="en-US"/>
        </a:p>
      </dgm:t>
    </dgm:pt>
    <dgm:pt modelId="{13E53CCF-268B-44E4-BF4F-A7F309C86BEA}" type="pres">
      <dgm:prSet presAssocID="{E908DDDB-A9CC-4B9A-AB6A-B3828A398250}" presName="parentLin" presStyleCnt="0"/>
      <dgm:spPr/>
    </dgm:pt>
    <dgm:pt modelId="{4E14A90E-FD88-4071-BC1B-AC89CD30378D}" type="pres">
      <dgm:prSet presAssocID="{E908DDDB-A9CC-4B9A-AB6A-B3828A398250}" presName="parentLeftMargin" presStyleLbl="node1" presStyleIdx="0" presStyleCnt="5"/>
      <dgm:spPr/>
      <dgm:t>
        <a:bodyPr/>
        <a:lstStyle/>
        <a:p>
          <a:endParaRPr lang="zh-CN" altLang="en-US"/>
        </a:p>
      </dgm:t>
    </dgm:pt>
    <dgm:pt modelId="{CB169BED-B2D7-4870-AF0D-6B81D195C011}" type="pres">
      <dgm:prSet presAssocID="{E908DDDB-A9CC-4B9A-AB6A-B3828A398250}" presName="parentText" presStyleLbl="node1" presStyleIdx="0" presStyleCnt="5">
        <dgm:presLayoutVars>
          <dgm:chMax val="0"/>
          <dgm:bulletEnabled val="1"/>
        </dgm:presLayoutVars>
      </dgm:prSet>
      <dgm:spPr/>
      <dgm:t>
        <a:bodyPr/>
        <a:lstStyle/>
        <a:p>
          <a:endParaRPr lang="zh-CN" altLang="en-US"/>
        </a:p>
      </dgm:t>
    </dgm:pt>
    <dgm:pt modelId="{B1F0A2FA-3DD6-44BE-A815-BA111F42C544}" type="pres">
      <dgm:prSet presAssocID="{E908DDDB-A9CC-4B9A-AB6A-B3828A398250}" presName="negativeSpace" presStyleCnt="0"/>
      <dgm:spPr/>
    </dgm:pt>
    <dgm:pt modelId="{EF3918CD-CC94-49F9-BC16-06114CD2D567}" type="pres">
      <dgm:prSet presAssocID="{E908DDDB-A9CC-4B9A-AB6A-B3828A398250}" presName="childText" presStyleLbl="conFgAcc1" presStyleIdx="0" presStyleCnt="5">
        <dgm:presLayoutVars>
          <dgm:bulletEnabled val="1"/>
        </dgm:presLayoutVars>
      </dgm:prSet>
      <dgm:spPr/>
    </dgm:pt>
    <dgm:pt modelId="{E6FB7FC5-0907-4FF2-8555-65B73883DB46}" type="pres">
      <dgm:prSet presAssocID="{B90F725A-D38D-4EAE-AA7E-C112CFBA78A0}" presName="spaceBetweenRectangles" presStyleCnt="0"/>
      <dgm:spPr/>
    </dgm:pt>
    <dgm:pt modelId="{4FCFD6B4-0B2B-47FA-83CB-64A7D4EB7160}" type="pres">
      <dgm:prSet presAssocID="{CB119AFF-D2AC-4901-A156-296B5991DEF3}" presName="parentLin" presStyleCnt="0"/>
      <dgm:spPr/>
    </dgm:pt>
    <dgm:pt modelId="{A7774528-91A6-4042-BE61-9923E8E167B5}" type="pres">
      <dgm:prSet presAssocID="{CB119AFF-D2AC-4901-A156-296B5991DEF3}" presName="parentLeftMargin" presStyleLbl="node1" presStyleIdx="0" presStyleCnt="5"/>
      <dgm:spPr/>
      <dgm:t>
        <a:bodyPr/>
        <a:lstStyle/>
        <a:p>
          <a:endParaRPr lang="zh-CN" altLang="en-US"/>
        </a:p>
      </dgm:t>
    </dgm:pt>
    <dgm:pt modelId="{35EFCCB7-FE3C-49A2-AA4E-FC3936B4591E}" type="pres">
      <dgm:prSet presAssocID="{CB119AFF-D2AC-4901-A156-296B5991DEF3}" presName="parentText" presStyleLbl="node1" presStyleIdx="1" presStyleCnt="5">
        <dgm:presLayoutVars>
          <dgm:chMax val="0"/>
          <dgm:bulletEnabled val="1"/>
        </dgm:presLayoutVars>
      </dgm:prSet>
      <dgm:spPr/>
      <dgm:t>
        <a:bodyPr/>
        <a:lstStyle/>
        <a:p>
          <a:endParaRPr lang="zh-CN" altLang="en-US"/>
        </a:p>
      </dgm:t>
    </dgm:pt>
    <dgm:pt modelId="{57DCEE6C-98A2-460A-95A8-DD473242625C}" type="pres">
      <dgm:prSet presAssocID="{CB119AFF-D2AC-4901-A156-296B5991DEF3}" presName="negativeSpace" presStyleCnt="0"/>
      <dgm:spPr/>
    </dgm:pt>
    <dgm:pt modelId="{DA89ED64-2DE0-4CE9-9641-812643889398}" type="pres">
      <dgm:prSet presAssocID="{CB119AFF-D2AC-4901-A156-296B5991DEF3}" presName="childText" presStyleLbl="conFgAcc1" presStyleIdx="1" presStyleCnt="5">
        <dgm:presLayoutVars>
          <dgm:bulletEnabled val="1"/>
        </dgm:presLayoutVars>
      </dgm:prSet>
      <dgm:spPr/>
    </dgm:pt>
    <dgm:pt modelId="{C4343996-D7D7-4CEF-9AEC-8C72AF0680FC}" type="pres">
      <dgm:prSet presAssocID="{3817C231-B6A0-4264-A1F4-54C487768F28}" presName="spaceBetweenRectangles" presStyleCnt="0"/>
      <dgm:spPr/>
    </dgm:pt>
    <dgm:pt modelId="{1C9B8EBF-F401-4EB2-A04F-E27A055CC98E}" type="pres">
      <dgm:prSet presAssocID="{904B1810-CF15-4AA5-BF51-1F91A6D58A14}" presName="parentLin" presStyleCnt="0"/>
      <dgm:spPr/>
    </dgm:pt>
    <dgm:pt modelId="{DABF516D-36CC-45E3-90A9-2193C5CB3A6C}" type="pres">
      <dgm:prSet presAssocID="{904B1810-CF15-4AA5-BF51-1F91A6D58A14}" presName="parentLeftMargin" presStyleLbl="node1" presStyleIdx="1" presStyleCnt="5"/>
      <dgm:spPr/>
      <dgm:t>
        <a:bodyPr/>
        <a:lstStyle/>
        <a:p>
          <a:endParaRPr lang="zh-CN" altLang="en-US"/>
        </a:p>
      </dgm:t>
    </dgm:pt>
    <dgm:pt modelId="{C3E9DD7C-4720-4FE3-AB1F-32C6797B70E5}" type="pres">
      <dgm:prSet presAssocID="{904B1810-CF15-4AA5-BF51-1F91A6D58A14}" presName="parentText" presStyleLbl="node1" presStyleIdx="2" presStyleCnt="5">
        <dgm:presLayoutVars>
          <dgm:chMax val="0"/>
          <dgm:bulletEnabled val="1"/>
        </dgm:presLayoutVars>
      </dgm:prSet>
      <dgm:spPr/>
      <dgm:t>
        <a:bodyPr/>
        <a:lstStyle/>
        <a:p>
          <a:endParaRPr lang="zh-CN" altLang="en-US"/>
        </a:p>
      </dgm:t>
    </dgm:pt>
    <dgm:pt modelId="{D699DFE9-1092-4940-B37F-26F8C60930A7}" type="pres">
      <dgm:prSet presAssocID="{904B1810-CF15-4AA5-BF51-1F91A6D58A14}" presName="negativeSpace" presStyleCnt="0"/>
      <dgm:spPr/>
    </dgm:pt>
    <dgm:pt modelId="{185030DB-BF62-4D10-9AAD-AE6FAC83E399}" type="pres">
      <dgm:prSet presAssocID="{904B1810-CF15-4AA5-BF51-1F91A6D58A14}" presName="childText" presStyleLbl="conFgAcc1" presStyleIdx="2" presStyleCnt="5">
        <dgm:presLayoutVars>
          <dgm:bulletEnabled val="1"/>
        </dgm:presLayoutVars>
      </dgm:prSet>
      <dgm:spPr/>
    </dgm:pt>
    <dgm:pt modelId="{B829AC33-6CF6-4AFE-BCCE-B8E07B1756C4}" type="pres">
      <dgm:prSet presAssocID="{E26A36CA-C5AD-4ABE-AE61-3282CA68F9E9}" presName="spaceBetweenRectangles" presStyleCnt="0"/>
      <dgm:spPr/>
    </dgm:pt>
    <dgm:pt modelId="{6F8E20F3-9A3B-470D-92FB-B05B9C6713EE}" type="pres">
      <dgm:prSet presAssocID="{C43AF604-DF4C-4AB1-AAAF-4D299A8884E7}" presName="parentLin" presStyleCnt="0"/>
      <dgm:spPr/>
    </dgm:pt>
    <dgm:pt modelId="{21B2BF80-3098-4D36-8EC0-6D81C87C412A}" type="pres">
      <dgm:prSet presAssocID="{C43AF604-DF4C-4AB1-AAAF-4D299A8884E7}" presName="parentLeftMargin" presStyleLbl="node1" presStyleIdx="2" presStyleCnt="5"/>
      <dgm:spPr/>
      <dgm:t>
        <a:bodyPr/>
        <a:lstStyle/>
        <a:p>
          <a:endParaRPr lang="zh-CN" altLang="en-US"/>
        </a:p>
      </dgm:t>
    </dgm:pt>
    <dgm:pt modelId="{7015FAA7-7AA0-4089-844E-74B130D7964B}" type="pres">
      <dgm:prSet presAssocID="{C43AF604-DF4C-4AB1-AAAF-4D299A8884E7}" presName="parentText" presStyleLbl="node1" presStyleIdx="3" presStyleCnt="5">
        <dgm:presLayoutVars>
          <dgm:chMax val="0"/>
          <dgm:bulletEnabled val="1"/>
        </dgm:presLayoutVars>
      </dgm:prSet>
      <dgm:spPr/>
      <dgm:t>
        <a:bodyPr/>
        <a:lstStyle/>
        <a:p>
          <a:endParaRPr lang="zh-CN" altLang="en-US"/>
        </a:p>
      </dgm:t>
    </dgm:pt>
    <dgm:pt modelId="{CB52119A-4A72-45FC-8D85-7ED9DB7942A2}" type="pres">
      <dgm:prSet presAssocID="{C43AF604-DF4C-4AB1-AAAF-4D299A8884E7}" presName="negativeSpace" presStyleCnt="0"/>
      <dgm:spPr/>
    </dgm:pt>
    <dgm:pt modelId="{833B3FE2-0CB6-4D60-B34C-6404567AB040}" type="pres">
      <dgm:prSet presAssocID="{C43AF604-DF4C-4AB1-AAAF-4D299A8884E7}" presName="childText" presStyleLbl="conFgAcc1" presStyleIdx="3" presStyleCnt="5">
        <dgm:presLayoutVars>
          <dgm:bulletEnabled val="1"/>
        </dgm:presLayoutVars>
      </dgm:prSet>
      <dgm:spPr/>
    </dgm:pt>
    <dgm:pt modelId="{D068316D-1383-438C-8C66-2189304D172A}" type="pres">
      <dgm:prSet presAssocID="{5E1D8CCB-8E0C-4B90-8B8A-A5E071A74678}" presName="spaceBetweenRectangles" presStyleCnt="0"/>
      <dgm:spPr/>
    </dgm:pt>
    <dgm:pt modelId="{5DAF5BC3-A1B5-4F08-AC47-BA31041BF732}" type="pres">
      <dgm:prSet presAssocID="{AC604E18-42D8-46ED-95E3-B755CF879EE1}" presName="parentLin" presStyleCnt="0"/>
      <dgm:spPr/>
    </dgm:pt>
    <dgm:pt modelId="{370E7D45-FA81-496B-B5C3-69E97D35BCBF}" type="pres">
      <dgm:prSet presAssocID="{AC604E18-42D8-46ED-95E3-B755CF879EE1}" presName="parentLeftMargin" presStyleLbl="node1" presStyleIdx="3" presStyleCnt="5"/>
      <dgm:spPr/>
      <dgm:t>
        <a:bodyPr/>
        <a:lstStyle/>
        <a:p>
          <a:endParaRPr lang="zh-CN" altLang="en-US"/>
        </a:p>
      </dgm:t>
    </dgm:pt>
    <dgm:pt modelId="{916E629E-872A-474E-8D16-C4DE5135F16D}" type="pres">
      <dgm:prSet presAssocID="{AC604E18-42D8-46ED-95E3-B755CF879EE1}" presName="parentText" presStyleLbl="node1" presStyleIdx="4" presStyleCnt="5">
        <dgm:presLayoutVars>
          <dgm:chMax val="0"/>
          <dgm:bulletEnabled val="1"/>
        </dgm:presLayoutVars>
      </dgm:prSet>
      <dgm:spPr/>
      <dgm:t>
        <a:bodyPr/>
        <a:lstStyle/>
        <a:p>
          <a:endParaRPr lang="zh-CN" altLang="en-US"/>
        </a:p>
      </dgm:t>
    </dgm:pt>
    <dgm:pt modelId="{C1D82D0A-E58C-4E2F-BC7B-24D97F416BFC}" type="pres">
      <dgm:prSet presAssocID="{AC604E18-42D8-46ED-95E3-B755CF879EE1}" presName="negativeSpace" presStyleCnt="0"/>
      <dgm:spPr/>
    </dgm:pt>
    <dgm:pt modelId="{130A7C23-3A1A-44DC-B27D-E65E11B4B456}" type="pres">
      <dgm:prSet presAssocID="{AC604E18-42D8-46ED-95E3-B755CF879EE1}" presName="childText" presStyleLbl="conFgAcc1" presStyleIdx="4" presStyleCnt="5">
        <dgm:presLayoutVars>
          <dgm:bulletEnabled val="1"/>
        </dgm:presLayoutVars>
      </dgm:prSet>
      <dgm:spPr/>
    </dgm:pt>
  </dgm:ptLst>
  <dgm:cxnLst>
    <dgm:cxn modelId="{04A4D29B-7B54-4E6C-BCBB-C1969EFD4FE6}" srcId="{B0EA54FC-826B-45CE-AA4B-1BEBDB2B0817}" destId="{AC604E18-42D8-46ED-95E3-B755CF879EE1}" srcOrd="4" destOrd="0" parTransId="{1092FE44-C71B-40AF-8F0D-8696DC1DA360}" sibTransId="{05F1BC4D-D705-40FB-A7E2-D32BD5D143E4}"/>
    <dgm:cxn modelId="{40627A53-EF55-4FE2-B80B-EFBEB5DEC4E0}" type="presOf" srcId="{E908DDDB-A9CC-4B9A-AB6A-B3828A398250}" destId="{4E14A90E-FD88-4071-BC1B-AC89CD30378D}" srcOrd="0" destOrd="0" presId="urn:microsoft.com/office/officeart/2005/8/layout/list1"/>
    <dgm:cxn modelId="{868B9058-943A-4A63-A7A0-11599EB20A28}" srcId="{B0EA54FC-826B-45CE-AA4B-1BEBDB2B0817}" destId="{CB119AFF-D2AC-4901-A156-296B5991DEF3}" srcOrd="1" destOrd="0" parTransId="{DE115B6C-F533-43CC-ADC5-09257DEE67F4}" sibTransId="{3817C231-B6A0-4264-A1F4-54C487768F28}"/>
    <dgm:cxn modelId="{EE1BC196-3834-423D-8311-FAF8B0CD7277}" srcId="{B0EA54FC-826B-45CE-AA4B-1BEBDB2B0817}" destId="{E908DDDB-A9CC-4B9A-AB6A-B3828A398250}" srcOrd="0" destOrd="0" parTransId="{55EDB0E0-1E8D-4D78-9ABD-B24C313D6BFB}" sibTransId="{B90F725A-D38D-4EAE-AA7E-C112CFBA78A0}"/>
    <dgm:cxn modelId="{0D1AD23E-4810-4C7A-8CAC-B07CC087AA7A}" type="presOf" srcId="{B0EA54FC-826B-45CE-AA4B-1BEBDB2B0817}" destId="{F509DEE4-B7BE-4431-BC93-2C41BDE358D3}" srcOrd="0" destOrd="0" presId="urn:microsoft.com/office/officeart/2005/8/layout/list1"/>
    <dgm:cxn modelId="{28D6CABB-B6D4-4A8B-B4AA-014781A2F62B}" type="presOf" srcId="{904B1810-CF15-4AA5-BF51-1F91A6D58A14}" destId="{C3E9DD7C-4720-4FE3-AB1F-32C6797B70E5}" srcOrd="1" destOrd="0" presId="urn:microsoft.com/office/officeart/2005/8/layout/list1"/>
    <dgm:cxn modelId="{8987E15C-7D15-426E-8E70-E6EC8B2A9CFC}" type="presOf" srcId="{AC604E18-42D8-46ED-95E3-B755CF879EE1}" destId="{370E7D45-FA81-496B-B5C3-69E97D35BCBF}" srcOrd="0" destOrd="0" presId="urn:microsoft.com/office/officeart/2005/8/layout/list1"/>
    <dgm:cxn modelId="{98FB4DCE-A8BC-4065-A281-CCB10150DF5A}" type="presOf" srcId="{C43AF604-DF4C-4AB1-AAAF-4D299A8884E7}" destId="{21B2BF80-3098-4D36-8EC0-6D81C87C412A}" srcOrd="0" destOrd="0" presId="urn:microsoft.com/office/officeart/2005/8/layout/list1"/>
    <dgm:cxn modelId="{D2B52978-001B-45A0-9D4F-511389CD58B7}" type="presOf" srcId="{AC604E18-42D8-46ED-95E3-B755CF879EE1}" destId="{916E629E-872A-474E-8D16-C4DE5135F16D}" srcOrd="1" destOrd="0" presId="urn:microsoft.com/office/officeart/2005/8/layout/list1"/>
    <dgm:cxn modelId="{05E39B44-9259-4C77-80C3-62FA0C4ABE61}" type="presOf" srcId="{CB119AFF-D2AC-4901-A156-296B5991DEF3}" destId="{A7774528-91A6-4042-BE61-9923E8E167B5}" srcOrd="0" destOrd="0" presId="urn:microsoft.com/office/officeart/2005/8/layout/list1"/>
    <dgm:cxn modelId="{2D0D23AF-3E90-4FBD-BF5A-4BD30A262C6F}" type="presOf" srcId="{C43AF604-DF4C-4AB1-AAAF-4D299A8884E7}" destId="{7015FAA7-7AA0-4089-844E-74B130D7964B}" srcOrd="1" destOrd="0" presId="urn:microsoft.com/office/officeart/2005/8/layout/list1"/>
    <dgm:cxn modelId="{9D35E3C2-AF6B-4B21-A3AA-0129566CDB2E}" srcId="{B0EA54FC-826B-45CE-AA4B-1BEBDB2B0817}" destId="{904B1810-CF15-4AA5-BF51-1F91A6D58A14}" srcOrd="2" destOrd="0" parTransId="{C179C540-4316-4B9E-A770-C7FE77E5B7D2}" sibTransId="{E26A36CA-C5AD-4ABE-AE61-3282CA68F9E9}"/>
    <dgm:cxn modelId="{2AA464F0-D3A3-42AC-BDB8-59585BF5EFAB}" type="presOf" srcId="{E908DDDB-A9CC-4B9A-AB6A-B3828A398250}" destId="{CB169BED-B2D7-4870-AF0D-6B81D195C011}" srcOrd="1" destOrd="0" presId="urn:microsoft.com/office/officeart/2005/8/layout/list1"/>
    <dgm:cxn modelId="{C659895D-5718-4E4B-9D57-05815F329D14}" type="presOf" srcId="{CB119AFF-D2AC-4901-A156-296B5991DEF3}" destId="{35EFCCB7-FE3C-49A2-AA4E-FC3936B4591E}" srcOrd="1" destOrd="0" presId="urn:microsoft.com/office/officeart/2005/8/layout/list1"/>
    <dgm:cxn modelId="{CBA194E2-9022-4BC9-92EA-F0E8493CC1D4}" type="presOf" srcId="{904B1810-CF15-4AA5-BF51-1F91A6D58A14}" destId="{DABF516D-36CC-45E3-90A9-2193C5CB3A6C}" srcOrd="0" destOrd="0" presId="urn:microsoft.com/office/officeart/2005/8/layout/list1"/>
    <dgm:cxn modelId="{BA7022E0-EF3D-45AB-855D-39AE8F5940F6}" srcId="{B0EA54FC-826B-45CE-AA4B-1BEBDB2B0817}" destId="{C43AF604-DF4C-4AB1-AAAF-4D299A8884E7}" srcOrd="3" destOrd="0" parTransId="{043D9590-2964-4171-9A45-7EEC7AE0CC1C}" sibTransId="{5E1D8CCB-8E0C-4B90-8B8A-A5E071A74678}"/>
    <dgm:cxn modelId="{82EDCF0A-4F17-42DD-BA5F-354E9A09C122}" type="presParOf" srcId="{F509DEE4-B7BE-4431-BC93-2C41BDE358D3}" destId="{13E53CCF-268B-44E4-BF4F-A7F309C86BEA}" srcOrd="0" destOrd="0" presId="urn:microsoft.com/office/officeart/2005/8/layout/list1"/>
    <dgm:cxn modelId="{C761593B-AE49-4BDB-ADC9-D07B8C319A6D}" type="presParOf" srcId="{13E53CCF-268B-44E4-BF4F-A7F309C86BEA}" destId="{4E14A90E-FD88-4071-BC1B-AC89CD30378D}" srcOrd="0" destOrd="0" presId="urn:microsoft.com/office/officeart/2005/8/layout/list1"/>
    <dgm:cxn modelId="{C5E404C5-3755-43F3-9006-2459B284828D}" type="presParOf" srcId="{13E53CCF-268B-44E4-BF4F-A7F309C86BEA}" destId="{CB169BED-B2D7-4870-AF0D-6B81D195C011}" srcOrd="1" destOrd="0" presId="urn:microsoft.com/office/officeart/2005/8/layout/list1"/>
    <dgm:cxn modelId="{1E91BC0C-8B12-46AD-9DDA-32E2EAB2245E}" type="presParOf" srcId="{F509DEE4-B7BE-4431-BC93-2C41BDE358D3}" destId="{B1F0A2FA-3DD6-44BE-A815-BA111F42C544}" srcOrd="1" destOrd="0" presId="urn:microsoft.com/office/officeart/2005/8/layout/list1"/>
    <dgm:cxn modelId="{9465908E-8898-4132-BF40-DCD7541DF9D7}" type="presParOf" srcId="{F509DEE4-B7BE-4431-BC93-2C41BDE358D3}" destId="{EF3918CD-CC94-49F9-BC16-06114CD2D567}" srcOrd="2" destOrd="0" presId="urn:microsoft.com/office/officeart/2005/8/layout/list1"/>
    <dgm:cxn modelId="{EC122767-4332-4A79-BC1A-7D882F1C2AF2}" type="presParOf" srcId="{F509DEE4-B7BE-4431-BC93-2C41BDE358D3}" destId="{E6FB7FC5-0907-4FF2-8555-65B73883DB46}" srcOrd="3" destOrd="0" presId="urn:microsoft.com/office/officeart/2005/8/layout/list1"/>
    <dgm:cxn modelId="{68C6ACB1-F314-4266-8343-548313061E19}" type="presParOf" srcId="{F509DEE4-B7BE-4431-BC93-2C41BDE358D3}" destId="{4FCFD6B4-0B2B-47FA-83CB-64A7D4EB7160}" srcOrd="4" destOrd="0" presId="urn:microsoft.com/office/officeart/2005/8/layout/list1"/>
    <dgm:cxn modelId="{555A6210-84AC-404C-B528-824EEEB00FD2}" type="presParOf" srcId="{4FCFD6B4-0B2B-47FA-83CB-64A7D4EB7160}" destId="{A7774528-91A6-4042-BE61-9923E8E167B5}" srcOrd="0" destOrd="0" presId="urn:microsoft.com/office/officeart/2005/8/layout/list1"/>
    <dgm:cxn modelId="{D90A00F5-156D-4A04-BC8B-0A4EE5F4DC97}" type="presParOf" srcId="{4FCFD6B4-0B2B-47FA-83CB-64A7D4EB7160}" destId="{35EFCCB7-FE3C-49A2-AA4E-FC3936B4591E}" srcOrd="1" destOrd="0" presId="urn:microsoft.com/office/officeart/2005/8/layout/list1"/>
    <dgm:cxn modelId="{72A0F391-0CA9-4FB2-ADDD-7BF618DB9DB4}" type="presParOf" srcId="{F509DEE4-B7BE-4431-BC93-2C41BDE358D3}" destId="{57DCEE6C-98A2-460A-95A8-DD473242625C}" srcOrd="5" destOrd="0" presId="urn:microsoft.com/office/officeart/2005/8/layout/list1"/>
    <dgm:cxn modelId="{2764F72D-4B8D-4401-878F-F190E76140F4}" type="presParOf" srcId="{F509DEE4-B7BE-4431-BC93-2C41BDE358D3}" destId="{DA89ED64-2DE0-4CE9-9641-812643889398}" srcOrd="6" destOrd="0" presId="urn:microsoft.com/office/officeart/2005/8/layout/list1"/>
    <dgm:cxn modelId="{D0CF5292-4E27-44E1-8966-B9A02504EFC4}" type="presParOf" srcId="{F509DEE4-B7BE-4431-BC93-2C41BDE358D3}" destId="{C4343996-D7D7-4CEF-9AEC-8C72AF0680FC}" srcOrd="7" destOrd="0" presId="urn:microsoft.com/office/officeart/2005/8/layout/list1"/>
    <dgm:cxn modelId="{CFEDC352-6ACE-44AF-B6BF-CE02A521DE28}" type="presParOf" srcId="{F509DEE4-B7BE-4431-BC93-2C41BDE358D3}" destId="{1C9B8EBF-F401-4EB2-A04F-E27A055CC98E}" srcOrd="8" destOrd="0" presId="urn:microsoft.com/office/officeart/2005/8/layout/list1"/>
    <dgm:cxn modelId="{AE389AE0-DB90-4DFB-99BD-DB2E615FBAAB}" type="presParOf" srcId="{1C9B8EBF-F401-4EB2-A04F-E27A055CC98E}" destId="{DABF516D-36CC-45E3-90A9-2193C5CB3A6C}" srcOrd="0" destOrd="0" presId="urn:microsoft.com/office/officeart/2005/8/layout/list1"/>
    <dgm:cxn modelId="{52D51DF3-68E3-4B52-A3B3-ACF68E7ABB4B}" type="presParOf" srcId="{1C9B8EBF-F401-4EB2-A04F-E27A055CC98E}" destId="{C3E9DD7C-4720-4FE3-AB1F-32C6797B70E5}" srcOrd="1" destOrd="0" presId="urn:microsoft.com/office/officeart/2005/8/layout/list1"/>
    <dgm:cxn modelId="{80A2D23D-D76C-44FB-99EB-62EAA9E419EF}" type="presParOf" srcId="{F509DEE4-B7BE-4431-BC93-2C41BDE358D3}" destId="{D699DFE9-1092-4940-B37F-26F8C60930A7}" srcOrd="9" destOrd="0" presId="urn:microsoft.com/office/officeart/2005/8/layout/list1"/>
    <dgm:cxn modelId="{5036EF83-D3E3-4898-B3BD-C4D7CD0D2969}" type="presParOf" srcId="{F509DEE4-B7BE-4431-BC93-2C41BDE358D3}" destId="{185030DB-BF62-4D10-9AAD-AE6FAC83E399}" srcOrd="10" destOrd="0" presId="urn:microsoft.com/office/officeart/2005/8/layout/list1"/>
    <dgm:cxn modelId="{009332F5-3665-4AEE-889F-4111A86B7500}" type="presParOf" srcId="{F509DEE4-B7BE-4431-BC93-2C41BDE358D3}" destId="{B829AC33-6CF6-4AFE-BCCE-B8E07B1756C4}" srcOrd="11" destOrd="0" presId="urn:microsoft.com/office/officeart/2005/8/layout/list1"/>
    <dgm:cxn modelId="{D7A570F2-EE18-42B6-86A0-88CC01EE643A}" type="presParOf" srcId="{F509DEE4-B7BE-4431-BC93-2C41BDE358D3}" destId="{6F8E20F3-9A3B-470D-92FB-B05B9C6713EE}" srcOrd="12" destOrd="0" presId="urn:microsoft.com/office/officeart/2005/8/layout/list1"/>
    <dgm:cxn modelId="{162C61DC-74BA-4A3A-A7B2-5A558CA8314F}" type="presParOf" srcId="{6F8E20F3-9A3B-470D-92FB-B05B9C6713EE}" destId="{21B2BF80-3098-4D36-8EC0-6D81C87C412A}" srcOrd="0" destOrd="0" presId="urn:microsoft.com/office/officeart/2005/8/layout/list1"/>
    <dgm:cxn modelId="{65A4C1E8-BD05-434C-ACE1-1D31CFEF2D66}" type="presParOf" srcId="{6F8E20F3-9A3B-470D-92FB-B05B9C6713EE}" destId="{7015FAA7-7AA0-4089-844E-74B130D7964B}" srcOrd="1" destOrd="0" presId="urn:microsoft.com/office/officeart/2005/8/layout/list1"/>
    <dgm:cxn modelId="{9828C18E-6DEC-41EE-BD4B-31F6B8BF0AA7}" type="presParOf" srcId="{F509DEE4-B7BE-4431-BC93-2C41BDE358D3}" destId="{CB52119A-4A72-45FC-8D85-7ED9DB7942A2}" srcOrd="13" destOrd="0" presId="urn:microsoft.com/office/officeart/2005/8/layout/list1"/>
    <dgm:cxn modelId="{4CF2AA61-9374-48F0-8E92-E34629CA7D29}" type="presParOf" srcId="{F509DEE4-B7BE-4431-BC93-2C41BDE358D3}" destId="{833B3FE2-0CB6-4D60-B34C-6404567AB040}" srcOrd="14" destOrd="0" presId="urn:microsoft.com/office/officeart/2005/8/layout/list1"/>
    <dgm:cxn modelId="{169A4C1F-3750-4315-BA91-288D2E435599}" type="presParOf" srcId="{F509DEE4-B7BE-4431-BC93-2C41BDE358D3}" destId="{D068316D-1383-438C-8C66-2189304D172A}" srcOrd="15" destOrd="0" presId="urn:microsoft.com/office/officeart/2005/8/layout/list1"/>
    <dgm:cxn modelId="{69D864C0-B1D9-4AA2-AD5C-7E970FE775F9}" type="presParOf" srcId="{F509DEE4-B7BE-4431-BC93-2C41BDE358D3}" destId="{5DAF5BC3-A1B5-4F08-AC47-BA31041BF732}" srcOrd="16" destOrd="0" presId="urn:microsoft.com/office/officeart/2005/8/layout/list1"/>
    <dgm:cxn modelId="{DBB01532-C4E0-4A6C-A079-BB19CA6AB9EE}" type="presParOf" srcId="{5DAF5BC3-A1B5-4F08-AC47-BA31041BF732}" destId="{370E7D45-FA81-496B-B5C3-69E97D35BCBF}" srcOrd="0" destOrd="0" presId="urn:microsoft.com/office/officeart/2005/8/layout/list1"/>
    <dgm:cxn modelId="{1ED27C41-47FB-4AC5-857A-DE88FAB59443}" type="presParOf" srcId="{5DAF5BC3-A1B5-4F08-AC47-BA31041BF732}" destId="{916E629E-872A-474E-8D16-C4DE5135F16D}" srcOrd="1" destOrd="0" presId="urn:microsoft.com/office/officeart/2005/8/layout/list1"/>
    <dgm:cxn modelId="{AE510169-1849-4015-9530-C5E4861D3F67}" type="presParOf" srcId="{F509DEE4-B7BE-4431-BC93-2C41BDE358D3}" destId="{C1D82D0A-E58C-4E2F-BC7B-24D97F416BFC}" srcOrd="17" destOrd="0" presId="urn:microsoft.com/office/officeart/2005/8/layout/list1"/>
    <dgm:cxn modelId="{D15AB9DC-8F76-4D87-867B-FCED89F0F018}" type="presParOf" srcId="{F509DEE4-B7BE-4431-BC93-2C41BDE358D3}" destId="{130A7C23-3A1A-44DC-B27D-E65E11B4B456}" srcOrd="18"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F3918CD-CC94-49F9-BC16-06114CD2D567}">
      <dsp:nvSpPr>
        <dsp:cNvPr id="0" name=""/>
        <dsp:cNvSpPr/>
      </dsp:nvSpPr>
      <dsp:spPr>
        <a:xfrm>
          <a:off x="0" y="305079"/>
          <a:ext cx="6096000" cy="453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B169BED-B2D7-4870-AF0D-6B81D195C011}">
      <dsp:nvSpPr>
        <dsp:cNvPr id="0" name=""/>
        <dsp:cNvSpPr/>
      </dsp:nvSpPr>
      <dsp:spPr>
        <a:xfrm>
          <a:off x="304800" y="39399"/>
          <a:ext cx="4267200" cy="53136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zh-CN" altLang="en-US" sz="1800" b="1" kern="1200" dirty="0" smtClean="0">
              <a:solidFill>
                <a:schemeClr val="tx2"/>
              </a:solidFill>
              <a:latin typeface="微软雅黑" pitchFamily="34" charset="-122"/>
              <a:ea typeface="微软雅黑" pitchFamily="34" charset="-122"/>
            </a:rPr>
            <a:t>猎头行业的挑战与机遇</a:t>
          </a:r>
          <a:endParaRPr lang="zh-CN" altLang="en-US" sz="1800" kern="1200" dirty="0">
            <a:latin typeface="微软雅黑" pitchFamily="34" charset="-122"/>
            <a:ea typeface="微软雅黑" pitchFamily="34" charset="-122"/>
          </a:endParaRPr>
        </a:p>
      </dsp:txBody>
      <dsp:txXfrm>
        <a:off x="304800" y="39399"/>
        <a:ext cx="4267200" cy="531360"/>
      </dsp:txXfrm>
    </dsp:sp>
    <dsp:sp modelId="{DA89ED64-2DE0-4CE9-9641-812643889398}">
      <dsp:nvSpPr>
        <dsp:cNvPr id="0" name=""/>
        <dsp:cNvSpPr/>
      </dsp:nvSpPr>
      <dsp:spPr>
        <a:xfrm>
          <a:off x="0" y="1121559"/>
          <a:ext cx="6096000" cy="453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5EFCCB7-FE3C-49A2-AA4E-FC3936B4591E}">
      <dsp:nvSpPr>
        <dsp:cNvPr id="0" name=""/>
        <dsp:cNvSpPr/>
      </dsp:nvSpPr>
      <dsp:spPr>
        <a:xfrm>
          <a:off x="304800" y="855879"/>
          <a:ext cx="4267200" cy="53136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zh-CN" altLang="en-US" sz="1800" b="1" kern="1200" dirty="0" smtClean="0">
              <a:solidFill>
                <a:schemeClr val="tx2"/>
              </a:solidFill>
              <a:latin typeface="微软雅黑" pitchFamily="34" charset="-122"/>
              <a:ea typeface="微软雅黑" pitchFamily="34" charset="-122"/>
            </a:rPr>
            <a:t>易聘人力资源管理软件功能</a:t>
          </a:r>
          <a:endParaRPr lang="zh-CN" altLang="en-US" sz="1800" kern="1200" dirty="0">
            <a:latin typeface="微软雅黑" pitchFamily="34" charset="-122"/>
            <a:ea typeface="微软雅黑" pitchFamily="34" charset="-122"/>
          </a:endParaRPr>
        </a:p>
      </dsp:txBody>
      <dsp:txXfrm>
        <a:off x="304800" y="855879"/>
        <a:ext cx="4267200" cy="531360"/>
      </dsp:txXfrm>
    </dsp:sp>
    <dsp:sp modelId="{185030DB-BF62-4D10-9AAD-AE6FAC83E399}">
      <dsp:nvSpPr>
        <dsp:cNvPr id="0" name=""/>
        <dsp:cNvSpPr/>
      </dsp:nvSpPr>
      <dsp:spPr>
        <a:xfrm>
          <a:off x="0" y="1938039"/>
          <a:ext cx="6096000" cy="453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3E9DD7C-4720-4FE3-AB1F-32C6797B70E5}">
      <dsp:nvSpPr>
        <dsp:cNvPr id="0" name=""/>
        <dsp:cNvSpPr/>
      </dsp:nvSpPr>
      <dsp:spPr>
        <a:xfrm>
          <a:off x="304800" y="1672359"/>
          <a:ext cx="4267200" cy="53136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zh-CN" altLang="en-US" sz="1800" b="1" kern="1200" dirty="0" smtClean="0">
              <a:solidFill>
                <a:schemeClr val="tx2"/>
              </a:solidFill>
              <a:latin typeface="微软雅黑" pitchFamily="34" charset="-122"/>
              <a:ea typeface="微软雅黑" pitchFamily="34" charset="-122"/>
            </a:rPr>
            <a:t>易聘人力资源管理软件优势</a:t>
          </a:r>
          <a:endParaRPr lang="zh-CN" altLang="en-US" sz="1800" kern="1200" dirty="0">
            <a:latin typeface="微软雅黑" pitchFamily="34" charset="-122"/>
            <a:ea typeface="微软雅黑" pitchFamily="34" charset="-122"/>
          </a:endParaRPr>
        </a:p>
      </dsp:txBody>
      <dsp:txXfrm>
        <a:off x="304800" y="1672359"/>
        <a:ext cx="4267200" cy="531360"/>
      </dsp:txXfrm>
    </dsp:sp>
    <dsp:sp modelId="{833B3FE2-0CB6-4D60-B34C-6404567AB040}">
      <dsp:nvSpPr>
        <dsp:cNvPr id="0" name=""/>
        <dsp:cNvSpPr/>
      </dsp:nvSpPr>
      <dsp:spPr>
        <a:xfrm>
          <a:off x="0" y="2754520"/>
          <a:ext cx="6096000" cy="453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015FAA7-7AA0-4089-844E-74B130D7964B}">
      <dsp:nvSpPr>
        <dsp:cNvPr id="0" name=""/>
        <dsp:cNvSpPr/>
      </dsp:nvSpPr>
      <dsp:spPr>
        <a:xfrm>
          <a:off x="304800" y="2488840"/>
          <a:ext cx="4267200" cy="53136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zh-CN" altLang="en-US" sz="1800" b="1" kern="1200" dirty="0" smtClean="0">
              <a:solidFill>
                <a:schemeClr val="tx2"/>
              </a:solidFill>
              <a:latin typeface="微软雅黑" pitchFamily="34" charset="-122"/>
              <a:ea typeface="微软雅黑" pitchFamily="34" charset="-122"/>
            </a:rPr>
            <a:t>易聘人力资源管理软件售后服务</a:t>
          </a:r>
          <a:endParaRPr lang="zh-CN" altLang="en-US" sz="1800" kern="1200" dirty="0">
            <a:latin typeface="微软雅黑" pitchFamily="34" charset="-122"/>
            <a:ea typeface="微软雅黑" pitchFamily="34" charset="-122"/>
          </a:endParaRPr>
        </a:p>
      </dsp:txBody>
      <dsp:txXfrm>
        <a:off x="304800" y="2488840"/>
        <a:ext cx="4267200" cy="531360"/>
      </dsp:txXfrm>
    </dsp:sp>
    <dsp:sp modelId="{130A7C23-3A1A-44DC-B27D-E65E11B4B456}">
      <dsp:nvSpPr>
        <dsp:cNvPr id="0" name=""/>
        <dsp:cNvSpPr/>
      </dsp:nvSpPr>
      <dsp:spPr>
        <a:xfrm>
          <a:off x="0" y="3571000"/>
          <a:ext cx="6096000" cy="453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16E629E-872A-474E-8D16-C4DE5135F16D}">
      <dsp:nvSpPr>
        <dsp:cNvPr id="0" name=""/>
        <dsp:cNvSpPr/>
      </dsp:nvSpPr>
      <dsp:spPr>
        <a:xfrm>
          <a:off x="304800" y="3305320"/>
          <a:ext cx="4267200" cy="53136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1290" tIns="0" rIns="161290" bIns="0" numCol="1" spcCol="1270" anchor="ctr" anchorCtr="0">
          <a:noAutofit/>
        </a:bodyPr>
        <a:lstStyle/>
        <a:p>
          <a:pPr lvl="0" algn="l" defTabSz="800100">
            <a:lnSpc>
              <a:spcPct val="90000"/>
            </a:lnSpc>
            <a:spcBef>
              <a:spcPct val="0"/>
            </a:spcBef>
            <a:spcAft>
              <a:spcPct val="35000"/>
            </a:spcAft>
          </a:pPr>
          <a:r>
            <a:rPr lang="zh-CN" altLang="en-US" sz="1800" b="1" kern="1200" dirty="0" smtClean="0">
              <a:solidFill>
                <a:schemeClr val="tx2"/>
              </a:solidFill>
              <a:latin typeface="微软雅黑" pitchFamily="34" charset="-122"/>
              <a:ea typeface="微软雅黑" pitchFamily="34" charset="-122"/>
            </a:rPr>
            <a:t>易聘网公司背景</a:t>
          </a:r>
          <a:endParaRPr lang="zh-CN" altLang="en-US" sz="1800" kern="1200" dirty="0">
            <a:latin typeface="微软雅黑" pitchFamily="34" charset="-122"/>
            <a:ea typeface="微软雅黑" pitchFamily="34" charset="-122"/>
          </a:endParaRPr>
        </a:p>
      </dsp:txBody>
      <dsp:txXfrm>
        <a:off x="304800" y="3305320"/>
        <a:ext cx="4267200" cy="53136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3078163" cy="4492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zh-CN" altLang="en-US"/>
          </a:p>
        </p:txBody>
      </p:sp>
      <p:sp>
        <p:nvSpPr>
          <p:cNvPr id="94211" name="Rectangle 3"/>
          <p:cNvSpPr>
            <a:spLocks noGrp="1" noChangeArrowheads="1"/>
          </p:cNvSpPr>
          <p:nvPr>
            <p:ph type="dt" sz="quarter" idx="1"/>
          </p:nvPr>
        </p:nvSpPr>
        <p:spPr bwMode="auto">
          <a:xfrm>
            <a:off x="4022725" y="0"/>
            <a:ext cx="3078163" cy="4492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94212" name="Rectangle 4"/>
          <p:cNvSpPr>
            <a:spLocks noGrp="1" noChangeArrowheads="1"/>
          </p:cNvSpPr>
          <p:nvPr>
            <p:ph type="ftr" sz="quarter" idx="2"/>
          </p:nvPr>
        </p:nvSpPr>
        <p:spPr bwMode="auto">
          <a:xfrm>
            <a:off x="0" y="8540750"/>
            <a:ext cx="3078163" cy="4492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altLang="zh-CN"/>
          </a:p>
        </p:txBody>
      </p:sp>
      <p:sp>
        <p:nvSpPr>
          <p:cNvPr id="94213" name="Rectangle 5"/>
          <p:cNvSpPr>
            <a:spLocks noGrp="1" noChangeArrowheads="1"/>
          </p:cNvSpPr>
          <p:nvPr>
            <p:ph type="sldNum" sz="quarter" idx="3"/>
          </p:nvPr>
        </p:nvSpPr>
        <p:spPr bwMode="auto">
          <a:xfrm>
            <a:off x="4022725" y="8540750"/>
            <a:ext cx="3078163" cy="4492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7FB3D1D-5321-476E-8D29-1791391C0195}" type="slidenum">
              <a:rPr lang="zh-CN" altLang="en-US"/>
              <a:pPr/>
              <a:t>‹#›</a:t>
            </a:fld>
            <a:endParaRPr lang="en-US" altLang="zh-CN"/>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bwMode="black">
          <a:xfrm>
            <a:off x="681038" y="3624263"/>
            <a:ext cx="7772400" cy="381000"/>
          </a:xfrm>
        </p:spPr>
        <p:txBody>
          <a:bodyPr/>
          <a:lstStyle>
            <a:lvl1pPr marL="0" indent="355600">
              <a:defRPr sz="1600" b="0">
                <a:solidFill>
                  <a:srgbClr val="4D4D4D"/>
                </a:solidFill>
                <a:latin typeface="Arial" pitchFamily="34" charset="0"/>
              </a:defRPr>
            </a:lvl1pPr>
          </a:lstStyle>
          <a:p>
            <a:r>
              <a:rPr lang="zh-CN" altLang="en-US"/>
              <a:t>单击此处编辑母版副标题样式</a:t>
            </a:r>
          </a:p>
        </p:txBody>
      </p:sp>
      <p:sp>
        <p:nvSpPr>
          <p:cNvPr id="3092" name="Rectangle 20"/>
          <p:cNvSpPr>
            <a:spLocks noGrp="1" noChangeArrowheads="1"/>
          </p:cNvSpPr>
          <p:nvPr>
            <p:ph type="ctrTitle" sz="quarter"/>
          </p:nvPr>
        </p:nvSpPr>
        <p:spPr bwMode="black">
          <a:xfrm>
            <a:off x="900113" y="1835150"/>
            <a:ext cx="7416800" cy="1150938"/>
          </a:xfrm>
        </p:spPr>
        <p:txBody>
          <a:bodyPr/>
          <a:lstStyle>
            <a:lvl1pPr algn="l">
              <a:defRPr sz="4400"/>
            </a:lvl1pPr>
          </a:lstStyle>
          <a:p>
            <a:r>
              <a:rPr lang="ko-KR" altLang="en-US"/>
              <a:t>单击此处编辑母版标题样式</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395288" y="836613"/>
            <a:ext cx="2243137" cy="320675"/>
          </a:xfrm>
          <a:prstGeom prst="rect">
            <a:avLst/>
          </a:prstGeom>
        </p:spPr>
        <p:txBody>
          <a:bodyPr/>
          <a:lstStyle>
            <a:lvl1pPr>
              <a:defRPr/>
            </a:lvl1pPr>
          </a:lstStyle>
          <a:p>
            <a:r>
              <a:rPr lang="en-US" altLang="zh-CN"/>
              <a:t>www.nordridesign.com</a:t>
            </a:r>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9979713F-9386-4A52-A302-6D43B636F9C9}" type="slidenum">
              <a:rPr lang="zh-CN" altLang="en-US"/>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319088"/>
            <a:ext cx="2057400" cy="61912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319088"/>
            <a:ext cx="6019800" cy="61912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395288" y="836613"/>
            <a:ext cx="2243137" cy="320675"/>
          </a:xfrm>
          <a:prstGeom prst="rect">
            <a:avLst/>
          </a:prstGeom>
        </p:spPr>
        <p:txBody>
          <a:bodyPr/>
          <a:lstStyle>
            <a:lvl1pPr>
              <a:defRPr/>
            </a:lvl1pPr>
          </a:lstStyle>
          <a:p>
            <a:r>
              <a:rPr lang="en-US" altLang="zh-CN"/>
              <a:t>www.nordridesign.com</a:t>
            </a:r>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F3C6877D-4A41-4D21-9AF8-9A6A3BC7C2B1}" type="slidenum">
              <a:rPr lang="zh-CN" altLang="en-US"/>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395288" y="836613"/>
            <a:ext cx="2243137" cy="320675"/>
          </a:xfrm>
          <a:prstGeom prst="rect">
            <a:avLst/>
          </a:prstGeom>
        </p:spPr>
        <p:txBody>
          <a:bodyPr/>
          <a:lstStyle>
            <a:lvl1pPr>
              <a:defRPr/>
            </a:lvl1pPr>
          </a:lstStyle>
          <a:p>
            <a:r>
              <a:rPr lang="en-US" altLang="zh-CN"/>
              <a:t>www.nordridesign.com</a:t>
            </a:r>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CDCB5D2F-CEE2-454E-A53E-7BE8EEAAB0D2}" type="slidenum">
              <a:rPr lang="zh-CN" altLang="en-US"/>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a:xfrm>
            <a:off x="395288" y="836613"/>
            <a:ext cx="2243137" cy="320675"/>
          </a:xfrm>
          <a:prstGeom prst="rect">
            <a:avLst/>
          </a:prstGeom>
        </p:spPr>
        <p:txBody>
          <a:bodyPr/>
          <a:lstStyle>
            <a:lvl1pPr>
              <a:defRPr/>
            </a:lvl1pPr>
          </a:lstStyle>
          <a:p>
            <a:r>
              <a:rPr lang="en-US" altLang="zh-CN"/>
              <a:t>www.nordridesign.com</a:t>
            </a:r>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6D18A4A3-5DFB-49BB-9D35-6AF5C677163B}" type="slidenum">
              <a:rPr lang="zh-CN" altLang="en-US"/>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412875"/>
            <a:ext cx="4038600" cy="5097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412875"/>
            <a:ext cx="4038600" cy="5097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395288" y="836613"/>
            <a:ext cx="2243137" cy="320675"/>
          </a:xfrm>
          <a:prstGeom prst="rect">
            <a:avLst/>
          </a:prstGeom>
        </p:spPr>
        <p:txBody>
          <a:bodyPr/>
          <a:lstStyle>
            <a:lvl1pPr>
              <a:defRPr/>
            </a:lvl1pPr>
          </a:lstStyle>
          <a:p>
            <a:r>
              <a:rPr lang="en-US" altLang="zh-CN"/>
              <a:t>www.nordridesign.com</a:t>
            </a:r>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66F4DFE5-A381-469A-9ADF-36A98F8EDE27}" type="slidenum">
              <a:rPr lang="zh-CN" altLang="en-US"/>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395288" y="836613"/>
            <a:ext cx="2243137" cy="320675"/>
          </a:xfrm>
          <a:prstGeom prst="rect">
            <a:avLst/>
          </a:prstGeom>
        </p:spPr>
        <p:txBody>
          <a:bodyPr/>
          <a:lstStyle>
            <a:lvl1pPr>
              <a:defRPr/>
            </a:lvl1pPr>
          </a:lstStyle>
          <a:p>
            <a:r>
              <a:rPr lang="en-US" altLang="zh-CN"/>
              <a:t>www.nordridesign.com</a:t>
            </a:r>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p:txBody>
          <a:bodyPr/>
          <a:lstStyle>
            <a:lvl1pPr>
              <a:defRPr/>
            </a:lvl1pPr>
          </a:lstStyle>
          <a:p>
            <a:fld id="{6C5F0DB1-832A-4B7C-AA1A-AB52BEA7FF12}" type="slidenum">
              <a:rPr lang="zh-CN" altLang="en-US"/>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395288" y="836613"/>
            <a:ext cx="2243137" cy="320675"/>
          </a:xfrm>
          <a:prstGeom prst="rect">
            <a:avLst/>
          </a:prstGeom>
        </p:spPr>
        <p:txBody>
          <a:bodyPr/>
          <a:lstStyle>
            <a:lvl1pPr>
              <a:defRPr/>
            </a:lvl1pPr>
          </a:lstStyle>
          <a:p>
            <a:r>
              <a:rPr lang="en-US" altLang="zh-CN"/>
              <a:t>www.nordridesign.com</a:t>
            </a:r>
          </a:p>
        </p:txBody>
      </p:sp>
      <p:sp>
        <p:nvSpPr>
          <p:cNvPr id="4" name="页脚占位符 3"/>
          <p:cNvSpPr>
            <a:spLocks noGrp="1"/>
          </p:cNvSpPr>
          <p:nvPr>
            <p:ph type="ftr" sz="quarter" idx="11"/>
          </p:nvPr>
        </p:nvSpPr>
        <p:spPr/>
        <p:txBody>
          <a:bodyPr/>
          <a:lstStyle>
            <a:lvl1pPr>
              <a:defRPr/>
            </a:lvl1pPr>
          </a:lstStyle>
          <a:p>
            <a:endParaRPr lang="zh-CN" altLang="en-US"/>
          </a:p>
        </p:txBody>
      </p:sp>
      <p:sp>
        <p:nvSpPr>
          <p:cNvPr id="5" name="灯片编号占位符 4"/>
          <p:cNvSpPr>
            <a:spLocks noGrp="1"/>
          </p:cNvSpPr>
          <p:nvPr>
            <p:ph type="sldNum" sz="quarter" idx="12"/>
          </p:nvPr>
        </p:nvSpPr>
        <p:spPr/>
        <p:txBody>
          <a:bodyPr/>
          <a:lstStyle>
            <a:lvl1pPr>
              <a:defRPr/>
            </a:lvl1pPr>
          </a:lstStyle>
          <a:p>
            <a:fld id="{D4E82EAB-D62E-4640-9ABF-A774EDA7E610}" type="slidenum">
              <a:rPr lang="zh-CN" altLang="en-US"/>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395288" y="836613"/>
            <a:ext cx="2243137" cy="320675"/>
          </a:xfrm>
          <a:prstGeom prst="rect">
            <a:avLst/>
          </a:prstGeom>
        </p:spPr>
        <p:txBody>
          <a:bodyPr/>
          <a:lstStyle>
            <a:lvl1pPr>
              <a:defRPr/>
            </a:lvl1pPr>
          </a:lstStyle>
          <a:p>
            <a:r>
              <a:rPr lang="en-US" altLang="zh-CN"/>
              <a:t>www.nordridesign.com</a:t>
            </a:r>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p:txBody>
          <a:bodyPr/>
          <a:lstStyle>
            <a:lvl1pPr>
              <a:defRPr/>
            </a:lvl1pPr>
          </a:lstStyle>
          <a:p>
            <a:fld id="{92BAD835-9E1F-4312-A69E-5EE64108853D}" type="slidenum">
              <a:rPr lang="zh-CN" altLang="en-US"/>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395288" y="836613"/>
            <a:ext cx="2243137" cy="320675"/>
          </a:xfrm>
          <a:prstGeom prst="rect">
            <a:avLst/>
          </a:prstGeom>
        </p:spPr>
        <p:txBody>
          <a:bodyPr/>
          <a:lstStyle>
            <a:lvl1pPr>
              <a:defRPr/>
            </a:lvl1pPr>
          </a:lstStyle>
          <a:p>
            <a:r>
              <a:rPr lang="en-US" altLang="zh-CN"/>
              <a:t>www.nordridesign.com</a:t>
            </a:r>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8554F596-69A4-4DBD-8153-6E596C95D94B}" type="slidenum">
              <a:rPr lang="zh-CN" altLang="en-US"/>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395288" y="836613"/>
            <a:ext cx="2243137" cy="320675"/>
          </a:xfrm>
          <a:prstGeom prst="rect">
            <a:avLst/>
          </a:prstGeom>
        </p:spPr>
        <p:txBody>
          <a:bodyPr/>
          <a:lstStyle>
            <a:lvl1pPr>
              <a:defRPr/>
            </a:lvl1pPr>
          </a:lstStyle>
          <a:p>
            <a:r>
              <a:rPr lang="en-US" altLang="zh-CN"/>
              <a:t>www.nordridesign.com</a:t>
            </a:r>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DF70F268-51F9-4BFC-A00D-5ED8BE2ABFDA}" type="slidenum">
              <a:rPr lang="zh-CN" altLang="en-US"/>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46" name="Rectangle 22"/>
          <p:cNvSpPr>
            <a:spLocks noChangeArrowheads="1"/>
          </p:cNvSpPr>
          <p:nvPr userDrawn="1"/>
        </p:nvSpPr>
        <p:spPr bwMode="gray">
          <a:xfrm>
            <a:off x="468313" y="1196975"/>
            <a:ext cx="8207375" cy="5256213"/>
          </a:xfrm>
          <a:prstGeom prst="rect">
            <a:avLst/>
          </a:prstGeom>
          <a:gradFill rotWithShape="1">
            <a:gsLst>
              <a:gs pos="0">
                <a:schemeClr val="bg1">
                  <a:alpha val="39999"/>
                </a:schemeClr>
              </a:gs>
              <a:gs pos="100000">
                <a:schemeClr val="bg1">
                  <a:gamma/>
                  <a:tint val="31765"/>
                  <a:invGamma/>
                  <a:alpha val="0"/>
                </a:schemeClr>
              </a:gs>
            </a:gsLst>
            <a:lin ang="5400000" scaled="1"/>
          </a:gradFill>
          <a:ln w="0" algn="ctr">
            <a:noFill/>
            <a:miter lim="800000"/>
            <a:headEnd/>
            <a:tailEnd/>
          </a:ln>
          <a:effectLst/>
        </p:spPr>
        <p:txBody>
          <a:bodyPr wrap="none" anchor="ctr"/>
          <a:lstStyle/>
          <a:p>
            <a:endParaRPr lang="zh-CN" altLang="en-US"/>
          </a:p>
        </p:txBody>
      </p:sp>
      <p:sp>
        <p:nvSpPr>
          <p:cNvPr id="1027" name="Rectangle 3"/>
          <p:cNvSpPr>
            <a:spLocks noGrp="1" noChangeArrowheads="1"/>
          </p:cNvSpPr>
          <p:nvPr>
            <p:ph type="body" idx="1"/>
          </p:nvPr>
        </p:nvSpPr>
        <p:spPr bwMode="auto">
          <a:xfrm>
            <a:off x="457200" y="1412875"/>
            <a:ext cx="8229600" cy="50974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9" name="Rectangle 5"/>
          <p:cNvSpPr>
            <a:spLocks noGrp="1" noChangeArrowheads="1"/>
          </p:cNvSpPr>
          <p:nvPr>
            <p:ph type="ftr" sz="quarter" idx="3"/>
          </p:nvPr>
        </p:nvSpPr>
        <p:spPr bwMode="auto">
          <a:xfrm>
            <a:off x="5753100" y="6457950"/>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Verdana" pitchFamily="34" charset="0"/>
                <a:ea typeface="宋体" pitchFamily="2" charset="-122"/>
              </a:defRPr>
            </a:lvl1pPr>
          </a:lstStyle>
          <a:p>
            <a:endParaRPr lang="zh-CN" altLang="en-US"/>
          </a:p>
        </p:txBody>
      </p:sp>
      <p:sp>
        <p:nvSpPr>
          <p:cNvPr id="1030" name="Rectangle 6"/>
          <p:cNvSpPr>
            <a:spLocks noGrp="1" noChangeArrowheads="1"/>
          </p:cNvSpPr>
          <p:nvPr>
            <p:ph type="sldNum" sz="quarter" idx="4"/>
          </p:nvPr>
        </p:nvSpPr>
        <p:spPr bwMode="auto">
          <a:xfrm>
            <a:off x="3471863" y="6443663"/>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atin typeface="Verdana" pitchFamily="34" charset="0"/>
                <a:ea typeface="宋体" pitchFamily="2" charset="-122"/>
              </a:defRPr>
            </a:lvl1pPr>
          </a:lstStyle>
          <a:p>
            <a:fld id="{F830401C-2B2C-449E-A0E6-67FFCCAC9863}" type="slidenum">
              <a:rPr lang="zh-CN" altLang="en-US"/>
              <a:pPr/>
              <a:t>‹#›</a:t>
            </a:fld>
            <a:endParaRPr lang="en-US" altLang="zh-CN"/>
          </a:p>
        </p:txBody>
      </p:sp>
      <p:sp>
        <p:nvSpPr>
          <p:cNvPr id="1026" name="Rectangle 2"/>
          <p:cNvSpPr>
            <a:spLocks noGrp="1" noChangeArrowheads="1"/>
          </p:cNvSpPr>
          <p:nvPr>
            <p:ph type="title"/>
          </p:nvPr>
        </p:nvSpPr>
        <p:spPr bwMode="white">
          <a:xfrm>
            <a:off x="633413" y="319088"/>
            <a:ext cx="7896225" cy="5635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47" name="Line 23"/>
          <p:cNvSpPr>
            <a:spLocks noChangeShapeType="1"/>
          </p:cNvSpPr>
          <p:nvPr userDrawn="1"/>
        </p:nvSpPr>
        <p:spPr bwMode="gray">
          <a:xfrm>
            <a:off x="2268538" y="981075"/>
            <a:ext cx="6264275" cy="0"/>
          </a:xfrm>
          <a:prstGeom prst="line">
            <a:avLst/>
          </a:prstGeom>
          <a:noFill/>
          <a:ln w="0">
            <a:solidFill>
              <a:srgbClr val="4D4D4D"/>
            </a:solidFill>
            <a:round/>
            <a:headEnd/>
            <a:tailEnd/>
          </a:ln>
          <a:effectLst/>
        </p:spPr>
        <p:txBody>
          <a:bodyPr/>
          <a:lstStyle/>
          <a:p>
            <a:endParaRPr lang="zh-CN" altLang="en-US"/>
          </a:p>
        </p:txBody>
      </p:sp>
      <p:pic>
        <p:nvPicPr>
          <p:cNvPr id="10" name="图片 9" descr="logo.png"/>
          <p:cNvPicPr>
            <a:picLocks noChangeAspect="1"/>
          </p:cNvPicPr>
          <p:nvPr userDrawn="1"/>
        </p:nvPicPr>
        <p:blipFill>
          <a:blip r:embed="rId14" cstate="print"/>
          <a:stretch>
            <a:fillRect/>
          </a:stretch>
        </p:blipFill>
        <p:spPr>
          <a:xfrm>
            <a:off x="428596" y="309751"/>
            <a:ext cx="2143140" cy="72070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sldNum="0" hdr="0" ftr="0"/>
  <p:txStyles>
    <p:titleStyle>
      <a:lvl1pPr algn="r" rtl="0" fontAlgn="base">
        <a:spcBef>
          <a:spcPct val="0"/>
        </a:spcBef>
        <a:spcAft>
          <a:spcPct val="0"/>
        </a:spcAft>
        <a:defRPr sz="3200">
          <a:solidFill>
            <a:srgbClr val="1C1C1C"/>
          </a:solidFill>
          <a:latin typeface="+mj-lt"/>
          <a:ea typeface="+mj-ea"/>
          <a:cs typeface="+mj-cs"/>
        </a:defRPr>
      </a:lvl1pPr>
      <a:lvl2pPr algn="r" rtl="0" fontAlgn="base">
        <a:spcBef>
          <a:spcPct val="0"/>
        </a:spcBef>
        <a:spcAft>
          <a:spcPct val="0"/>
        </a:spcAft>
        <a:defRPr sz="3200">
          <a:solidFill>
            <a:srgbClr val="1C1C1C"/>
          </a:solidFill>
          <a:latin typeface="黑体" pitchFamily="49" charset="-122"/>
          <a:ea typeface="黑体" pitchFamily="49" charset="-122"/>
        </a:defRPr>
      </a:lvl2pPr>
      <a:lvl3pPr algn="r" rtl="0" fontAlgn="base">
        <a:spcBef>
          <a:spcPct val="0"/>
        </a:spcBef>
        <a:spcAft>
          <a:spcPct val="0"/>
        </a:spcAft>
        <a:defRPr sz="3200">
          <a:solidFill>
            <a:srgbClr val="1C1C1C"/>
          </a:solidFill>
          <a:latin typeface="黑体" pitchFamily="49" charset="-122"/>
          <a:ea typeface="黑体" pitchFamily="49" charset="-122"/>
        </a:defRPr>
      </a:lvl3pPr>
      <a:lvl4pPr algn="r" rtl="0" fontAlgn="base">
        <a:spcBef>
          <a:spcPct val="0"/>
        </a:spcBef>
        <a:spcAft>
          <a:spcPct val="0"/>
        </a:spcAft>
        <a:defRPr sz="3200">
          <a:solidFill>
            <a:srgbClr val="1C1C1C"/>
          </a:solidFill>
          <a:latin typeface="黑体" pitchFamily="49" charset="-122"/>
          <a:ea typeface="黑体" pitchFamily="49" charset="-122"/>
        </a:defRPr>
      </a:lvl4pPr>
      <a:lvl5pPr algn="r" rtl="0" fontAlgn="base">
        <a:spcBef>
          <a:spcPct val="0"/>
        </a:spcBef>
        <a:spcAft>
          <a:spcPct val="0"/>
        </a:spcAft>
        <a:defRPr sz="3200">
          <a:solidFill>
            <a:srgbClr val="1C1C1C"/>
          </a:solidFill>
          <a:latin typeface="黑体" pitchFamily="49" charset="-122"/>
          <a:ea typeface="黑体" pitchFamily="49" charset="-122"/>
        </a:defRPr>
      </a:lvl5pPr>
      <a:lvl6pPr marL="457200" algn="r" rtl="0" fontAlgn="base">
        <a:spcBef>
          <a:spcPct val="0"/>
        </a:spcBef>
        <a:spcAft>
          <a:spcPct val="0"/>
        </a:spcAft>
        <a:defRPr sz="3200">
          <a:solidFill>
            <a:srgbClr val="1C1C1C"/>
          </a:solidFill>
          <a:latin typeface="黑体" pitchFamily="49" charset="-122"/>
          <a:ea typeface="黑体" pitchFamily="49" charset="-122"/>
        </a:defRPr>
      </a:lvl6pPr>
      <a:lvl7pPr marL="914400" algn="r" rtl="0" fontAlgn="base">
        <a:spcBef>
          <a:spcPct val="0"/>
        </a:spcBef>
        <a:spcAft>
          <a:spcPct val="0"/>
        </a:spcAft>
        <a:defRPr sz="3200">
          <a:solidFill>
            <a:srgbClr val="1C1C1C"/>
          </a:solidFill>
          <a:latin typeface="黑体" pitchFamily="49" charset="-122"/>
          <a:ea typeface="黑体" pitchFamily="49" charset="-122"/>
        </a:defRPr>
      </a:lvl7pPr>
      <a:lvl8pPr marL="1371600" algn="r" rtl="0" fontAlgn="base">
        <a:spcBef>
          <a:spcPct val="0"/>
        </a:spcBef>
        <a:spcAft>
          <a:spcPct val="0"/>
        </a:spcAft>
        <a:defRPr sz="3200">
          <a:solidFill>
            <a:srgbClr val="1C1C1C"/>
          </a:solidFill>
          <a:latin typeface="黑体" pitchFamily="49" charset="-122"/>
          <a:ea typeface="黑体" pitchFamily="49" charset="-122"/>
        </a:defRPr>
      </a:lvl8pPr>
      <a:lvl9pPr marL="1828800" algn="r" rtl="0" fontAlgn="base">
        <a:spcBef>
          <a:spcPct val="0"/>
        </a:spcBef>
        <a:spcAft>
          <a:spcPct val="0"/>
        </a:spcAft>
        <a:defRPr sz="3200">
          <a:solidFill>
            <a:srgbClr val="1C1C1C"/>
          </a:solidFill>
          <a:latin typeface="黑体" pitchFamily="49" charset="-122"/>
          <a:ea typeface="黑体" pitchFamily="49" charset="-122"/>
        </a:defRPr>
      </a:lvl9pPr>
    </p:titleStyle>
    <p:bodyStyle>
      <a:lvl1pPr marL="342900" indent="12700" algn="l" rtl="0" fontAlgn="base">
        <a:lnSpc>
          <a:spcPct val="150000"/>
        </a:lnSpc>
        <a:spcBef>
          <a:spcPct val="20000"/>
        </a:spcBef>
        <a:spcAft>
          <a:spcPct val="0"/>
        </a:spcAft>
        <a:buClr>
          <a:srgbClr val="1C1C1C"/>
        </a:buClr>
        <a:buFont typeface="Wingdings" pitchFamily="2" charset="2"/>
        <a:defRPr sz="2000" b="1">
          <a:solidFill>
            <a:srgbClr val="1C1C1C"/>
          </a:solidFill>
          <a:latin typeface="+mn-lt"/>
          <a:ea typeface="+mn-ea"/>
          <a:cs typeface="+mn-cs"/>
        </a:defRPr>
      </a:lvl1pPr>
      <a:lvl2pPr marL="820738" indent="-7938" algn="l" rtl="0" fontAlgn="base">
        <a:lnSpc>
          <a:spcPct val="150000"/>
        </a:lnSpc>
        <a:spcBef>
          <a:spcPct val="20000"/>
        </a:spcBef>
        <a:spcAft>
          <a:spcPct val="0"/>
        </a:spcAft>
        <a:buClr>
          <a:schemeClr val="tx2"/>
        </a:buClr>
        <a:buFont typeface="Wingdings" pitchFamily="2" charset="2"/>
        <a:buChar char="§"/>
        <a:defRPr>
          <a:solidFill>
            <a:srgbClr val="1C1C1C"/>
          </a:solidFill>
          <a:latin typeface="+mn-lt"/>
          <a:ea typeface="+mn-ea"/>
        </a:defRPr>
      </a:lvl2pPr>
      <a:lvl3pPr marL="1257300" algn="l" rtl="0" fontAlgn="base">
        <a:lnSpc>
          <a:spcPct val="150000"/>
        </a:lnSpc>
        <a:spcBef>
          <a:spcPct val="20000"/>
        </a:spcBef>
        <a:spcAft>
          <a:spcPct val="0"/>
        </a:spcAft>
        <a:buClr>
          <a:schemeClr val="tx1"/>
        </a:buClr>
        <a:buChar char="•"/>
        <a:defRPr sz="1600">
          <a:solidFill>
            <a:srgbClr val="1C1C1C"/>
          </a:solidFill>
          <a:latin typeface="+mn-lt"/>
          <a:ea typeface="+mn-ea"/>
        </a:defRPr>
      </a:lvl3pPr>
      <a:lvl4pPr marL="1612900" algn="l" rtl="0" fontAlgn="base">
        <a:lnSpc>
          <a:spcPct val="150000"/>
        </a:lnSpc>
        <a:spcBef>
          <a:spcPct val="20000"/>
        </a:spcBef>
        <a:spcAft>
          <a:spcPct val="0"/>
        </a:spcAft>
        <a:buChar char="–"/>
        <a:defRPr sz="1600">
          <a:solidFill>
            <a:srgbClr val="1C1C1C"/>
          </a:solidFill>
          <a:latin typeface="+mn-lt"/>
          <a:ea typeface="+mn-ea"/>
        </a:defRPr>
      </a:lvl4pPr>
      <a:lvl5pPr marL="1968500" algn="l" rtl="0" fontAlgn="base">
        <a:lnSpc>
          <a:spcPct val="150000"/>
        </a:lnSpc>
        <a:spcBef>
          <a:spcPct val="20000"/>
        </a:spcBef>
        <a:spcAft>
          <a:spcPct val="0"/>
        </a:spcAft>
        <a:buChar char="»"/>
        <a:defRPr sz="1600">
          <a:solidFill>
            <a:srgbClr val="1C1C1C"/>
          </a:solidFill>
          <a:latin typeface="+mn-lt"/>
          <a:ea typeface="+mn-ea"/>
        </a:defRPr>
      </a:lvl5pPr>
      <a:lvl6pPr marL="2425700" algn="l" rtl="0" fontAlgn="base">
        <a:lnSpc>
          <a:spcPct val="150000"/>
        </a:lnSpc>
        <a:spcBef>
          <a:spcPct val="20000"/>
        </a:spcBef>
        <a:spcAft>
          <a:spcPct val="0"/>
        </a:spcAft>
        <a:buChar char="»"/>
        <a:defRPr sz="1600">
          <a:solidFill>
            <a:srgbClr val="1C1C1C"/>
          </a:solidFill>
          <a:latin typeface="+mn-lt"/>
          <a:ea typeface="+mn-ea"/>
        </a:defRPr>
      </a:lvl6pPr>
      <a:lvl7pPr marL="2882900" algn="l" rtl="0" fontAlgn="base">
        <a:lnSpc>
          <a:spcPct val="150000"/>
        </a:lnSpc>
        <a:spcBef>
          <a:spcPct val="20000"/>
        </a:spcBef>
        <a:spcAft>
          <a:spcPct val="0"/>
        </a:spcAft>
        <a:buChar char="»"/>
        <a:defRPr sz="1600">
          <a:solidFill>
            <a:srgbClr val="1C1C1C"/>
          </a:solidFill>
          <a:latin typeface="+mn-lt"/>
          <a:ea typeface="+mn-ea"/>
        </a:defRPr>
      </a:lvl7pPr>
      <a:lvl8pPr marL="3340100" algn="l" rtl="0" fontAlgn="base">
        <a:lnSpc>
          <a:spcPct val="150000"/>
        </a:lnSpc>
        <a:spcBef>
          <a:spcPct val="20000"/>
        </a:spcBef>
        <a:spcAft>
          <a:spcPct val="0"/>
        </a:spcAft>
        <a:buChar char="»"/>
        <a:defRPr sz="1600">
          <a:solidFill>
            <a:srgbClr val="1C1C1C"/>
          </a:solidFill>
          <a:latin typeface="+mn-lt"/>
          <a:ea typeface="+mn-ea"/>
        </a:defRPr>
      </a:lvl8pPr>
      <a:lvl9pPr marL="3797300" algn="l" rtl="0" fontAlgn="base">
        <a:lnSpc>
          <a:spcPct val="150000"/>
        </a:lnSpc>
        <a:spcBef>
          <a:spcPct val="20000"/>
        </a:spcBef>
        <a:spcAft>
          <a:spcPct val="0"/>
        </a:spcAft>
        <a:buChar char="»"/>
        <a:defRPr sz="1600">
          <a:solidFill>
            <a:srgbClr val="1C1C1C"/>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14400" y="1773238"/>
            <a:ext cx="7239000" cy="1012825"/>
          </a:xfrm>
        </p:spPr>
        <p:txBody>
          <a:bodyPr/>
          <a:lstStyle/>
          <a:p>
            <a:r>
              <a:rPr lang="zh-CN" altLang="en-US" sz="3200" b="1" dirty="0" smtClean="0">
                <a:solidFill>
                  <a:schemeClr val="bg1"/>
                </a:solidFill>
                <a:latin typeface="Times New Roman" pitchFamily="18" charset="0"/>
              </a:rPr>
              <a:t>易聘人力资源管理系统</a:t>
            </a:r>
            <a:endParaRPr lang="zh-CN" altLang="en-US" sz="3200" b="1" dirty="0">
              <a:solidFill>
                <a:schemeClr val="bg1"/>
              </a:solidFill>
              <a:latin typeface="Times New Roman" pitchFamily="18" charset="0"/>
            </a:endParaRPr>
          </a:p>
        </p:txBody>
      </p:sp>
      <p:sp>
        <p:nvSpPr>
          <p:cNvPr id="2051" name="Rectangle 3"/>
          <p:cNvSpPr>
            <a:spLocks noGrp="1" noChangeArrowheads="1"/>
          </p:cNvSpPr>
          <p:nvPr>
            <p:ph type="subTitle" idx="1"/>
          </p:nvPr>
        </p:nvSpPr>
        <p:spPr>
          <a:xfrm>
            <a:off x="428596" y="2714620"/>
            <a:ext cx="7419975" cy="571504"/>
          </a:xfrm>
        </p:spPr>
        <p:txBody>
          <a:bodyPr/>
          <a:lstStyle/>
          <a:p>
            <a:endParaRPr lang="en-US" altLang="zh-CN" sz="2000" dirty="0">
              <a:solidFill>
                <a:schemeClr val="accent1">
                  <a:lumMod val="40000"/>
                  <a:lumOff val="60000"/>
                </a:schemeClr>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a:stretch>
            <a:fillRect/>
          </a:stretch>
        </p:blipFill>
        <p:spPr bwMode="auto">
          <a:xfrm>
            <a:off x="3571868" y="2594638"/>
            <a:ext cx="5572132" cy="3620444"/>
          </a:xfrm>
          <a:prstGeom prst="rect">
            <a:avLst/>
          </a:prstGeom>
          <a:noFill/>
          <a:ln w="9525">
            <a:noFill/>
            <a:miter lim="800000"/>
            <a:headEnd/>
            <a:tailEnd/>
          </a:ln>
          <a:effectLst/>
        </p:spPr>
      </p:pic>
      <p:sp>
        <p:nvSpPr>
          <p:cNvPr id="6" name="椭圆形标注 5"/>
          <p:cNvSpPr/>
          <p:nvPr/>
        </p:nvSpPr>
        <p:spPr bwMode="auto">
          <a:xfrm>
            <a:off x="2071670" y="3733480"/>
            <a:ext cx="1248428" cy="624214"/>
          </a:xfrm>
          <a:prstGeom prst="wedgeEllipseCallout">
            <a:avLst>
              <a:gd name="adj1" fmla="val 85312"/>
              <a:gd name="adj2" fmla="val 54576"/>
            </a:avLst>
          </a:prstGeom>
          <a:solidFill>
            <a:schemeClr val="accent1">
              <a:lumMod val="20000"/>
              <a:lumOff val="80000"/>
            </a:schemeClr>
          </a:solidFill>
          <a:ln w="0" cap="flat" cmpd="sng" algn="ctr">
            <a:solidFill>
              <a:schemeClr val="tx1"/>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Arial" pitchFamily="34" charset="0"/>
              </a:rPr>
              <a:t>多教育输入</a:t>
            </a:r>
          </a:p>
        </p:txBody>
      </p:sp>
      <p:sp>
        <p:nvSpPr>
          <p:cNvPr id="7" name="椭圆形标注 6"/>
          <p:cNvSpPr/>
          <p:nvPr/>
        </p:nvSpPr>
        <p:spPr bwMode="auto">
          <a:xfrm>
            <a:off x="5751439" y="6143644"/>
            <a:ext cx="1373273" cy="660166"/>
          </a:xfrm>
          <a:prstGeom prst="wedgeEllipseCallout">
            <a:avLst>
              <a:gd name="adj1" fmla="val -64114"/>
              <a:gd name="adj2" fmla="val -209076"/>
            </a:avLst>
          </a:prstGeom>
          <a:solidFill>
            <a:schemeClr val="accent1">
              <a:lumMod val="20000"/>
              <a:lumOff val="80000"/>
            </a:schemeClr>
          </a:solidFill>
          <a:ln w="0" cap="flat" cmpd="sng" algn="ctr">
            <a:solidFill>
              <a:schemeClr val="tx1"/>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Arial" pitchFamily="34" charset="0"/>
              </a:rPr>
              <a:t>员工状态信息</a:t>
            </a:r>
          </a:p>
        </p:txBody>
      </p:sp>
      <p:sp>
        <p:nvSpPr>
          <p:cNvPr id="8" name="圆角矩形标注 7"/>
          <p:cNvSpPr/>
          <p:nvPr/>
        </p:nvSpPr>
        <p:spPr bwMode="auto">
          <a:xfrm rot="19499996">
            <a:off x="7921365" y="2023940"/>
            <a:ext cx="998714" cy="535322"/>
          </a:xfrm>
          <a:prstGeom prst="wedgeRoundRectCallout">
            <a:avLst>
              <a:gd name="adj1" fmla="val -168715"/>
              <a:gd name="adj2" fmla="val 13355"/>
              <a:gd name="adj3" fmla="val 16667"/>
            </a:avLst>
          </a:prstGeom>
          <a:solidFill>
            <a:schemeClr val="accent1">
              <a:lumMod val="20000"/>
              <a:lumOff val="80000"/>
            </a:schemeClr>
          </a:solidFill>
          <a:ln w="0" cap="flat" cmpd="sng" algn="ctr">
            <a:solidFill>
              <a:schemeClr val="tx1"/>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Arial" pitchFamily="34" charset="0"/>
              </a:rPr>
              <a:t>详细联系方式</a:t>
            </a:r>
          </a:p>
        </p:txBody>
      </p:sp>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71406" y="1000108"/>
            <a:ext cx="5286412" cy="3668703"/>
          </a:xfrm>
        </p:spPr>
        <p:txBody>
          <a:bodyPr/>
          <a:lstStyle/>
          <a:p>
            <a:r>
              <a:rPr lang="zh-CN" altLang="en-US" dirty="0" smtClean="0">
                <a:solidFill>
                  <a:schemeClr val="accent1">
                    <a:lumMod val="50000"/>
                  </a:schemeClr>
                </a:solidFill>
                <a:latin typeface="微软雅黑" pitchFamily="34" charset="-122"/>
                <a:ea typeface="微软雅黑" pitchFamily="34" charset="-122"/>
              </a:rPr>
              <a:t>员工档案管理</a:t>
            </a:r>
            <a:endParaRPr lang="en-US" altLang="zh-CN" dirty="0" smtClean="0">
              <a:solidFill>
                <a:schemeClr val="accent1">
                  <a:lumMod val="50000"/>
                </a:schemeClr>
              </a:solidFill>
              <a:latin typeface="微软雅黑" pitchFamily="34" charset="-122"/>
              <a:ea typeface="微软雅黑" pitchFamily="34" charset="-122"/>
            </a:endParaRPr>
          </a:p>
          <a:p>
            <a:r>
              <a:rPr lang="en-US" altLang="zh-CN" b="0" dirty="0" smtClean="0">
                <a:solidFill>
                  <a:schemeClr val="accent1">
                    <a:lumMod val="50000"/>
                  </a:schemeClr>
                </a:solidFill>
                <a:latin typeface="微软雅黑" pitchFamily="34" charset="-122"/>
                <a:ea typeface="微软雅黑" pitchFamily="34" charset="-122"/>
              </a:rPr>
              <a:t>    1</a:t>
            </a:r>
            <a:r>
              <a:rPr lang="zh-CN" altLang="en-US" b="0" dirty="0" smtClean="0">
                <a:solidFill>
                  <a:schemeClr val="accent1">
                    <a:lumMod val="50000"/>
                  </a:schemeClr>
                </a:solidFill>
                <a:latin typeface="微软雅黑" pitchFamily="34" charset="-122"/>
                <a:ea typeface="微软雅黑" pitchFamily="34" charset="-122"/>
              </a:rPr>
              <a:t>、 数据操作</a:t>
            </a:r>
            <a:endParaRPr lang="en-US" altLang="zh-CN" b="0" dirty="0" smtClean="0">
              <a:solidFill>
                <a:schemeClr val="accent1">
                  <a:lumMod val="50000"/>
                </a:schemeClr>
              </a:solidFill>
              <a:latin typeface="微软雅黑" pitchFamily="34" charset="-122"/>
              <a:ea typeface="微软雅黑" pitchFamily="34" charset="-122"/>
            </a:endParaRPr>
          </a:p>
          <a:p>
            <a:r>
              <a:rPr lang="en-US" altLang="zh-CN" dirty="0" smtClean="0">
                <a:solidFill>
                  <a:schemeClr val="accent1">
                    <a:lumMod val="50000"/>
                  </a:schemeClr>
                </a:solidFill>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1</a:t>
            </a:r>
            <a:r>
              <a:rPr lang="zh-CN" altLang="en-US" b="0" dirty="0" smtClean="0">
                <a:solidFill>
                  <a:schemeClr val="accent1">
                    <a:lumMod val="50000"/>
                  </a:schemeClr>
                </a:solidFill>
                <a:latin typeface="微软雅黑" pitchFamily="34" charset="-122"/>
                <a:ea typeface="微软雅黑" pitchFamily="34" charset="-122"/>
              </a:rPr>
              <a:t>）员工档案信息建立、修改</a:t>
            </a:r>
            <a:endParaRPr lang="en-US" altLang="zh-CN" b="0" dirty="0" smtClean="0">
              <a:solidFill>
                <a:schemeClr val="accent1">
                  <a:lumMod val="50000"/>
                </a:schemeClr>
              </a:solidFill>
              <a:latin typeface="微软雅黑" pitchFamily="34" charset="-122"/>
              <a:ea typeface="微软雅黑" pitchFamily="34" charset="-122"/>
            </a:endParaRPr>
          </a:p>
          <a:p>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2</a:t>
            </a:r>
            <a:r>
              <a:rPr lang="zh-CN" altLang="en-US" b="0" dirty="0" smtClean="0">
                <a:solidFill>
                  <a:schemeClr val="accent1">
                    <a:lumMod val="50000"/>
                  </a:schemeClr>
                </a:solidFill>
                <a:latin typeface="微软雅黑" pitchFamily="34" charset="-122"/>
                <a:ea typeface="微软雅黑" pitchFamily="34" charset="-122"/>
              </a:rPr>
              <a:t>）员工奖惩信息管理</a:t>
            </a:r>
            <a:endParaRPr lang="en-US" altLang="zh-CN" b="0" dirty="0" smtClean="0">
              <a:solidFill>
                <a:schemeClr val="accent1">
                  <a:lumMod val="50000"/>
                </a:schemeClr>
              </a:solidFill>
              <a:latin typeface="微软雅黑" pitchFamily="34" charset="-122"/>
              <a:ea typeface="微软雅黑" pitchFamily="34" charset="-122"/>
            </a:endParaRPr>
          </a:p>
          <a:p>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3</a:t>
            </a:r>
            <a:r>
              <a:rPr lang="zh-CN" altLang="en-US" b="0" dirty="0" smtClean="0">
                <a:solidFill>
                  <a:schemeClr val="accent1">
                    <a:lumMod val="50000"/>
                  </a:schemeClr>
                </a:solidFill>
                <a:latin typeface="微软雅黑" pitchFamily="34" charset="-122"/>
                <a:ea typeface="微软雅黑" pitchFamily="34" charset="-122"/>
              </a:rPr>
              <a:t>）员工异动信息管理</a:t>
            </a:r>
            <a:endParaRPr lang="en-US" altLang="zh-CN" b="0" dirty="0" smtClean="0">
              <a:solidFill>
                <a:schemeClr val="accent1">
                  <a:lumMod val="50000"/>
                </a:schemeClr>
              </a:solidFill>
              <a:latin typeface="微软雅黑" pitchFamily="34" charset="-122"/>
              <a:ea typeface="微软雅黑" pitchFamily="34" charset="-122"/>
            </a:endParaRPr>
          </a:p>
          <a:p>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4</a:t>
            </a:r>
            <a:r>
              <a:rPr lang="zh-CN" altLang="en-US" b="0" dirty="0" smtClean="0">
                <a:solidFill>
                  <a:schemeClr val="accent1">
                    <a:lumMod val="50000"/>
                  </a:schemeClr>
                </a:solidFill>
                <a:latin typeface="微软雅黑" pitchFamily="34" charset="-122"/>
                <a:ea typeface="微软雅黑" pitchFamily="34" charset="-122"/>
              </a:rPr>
              <a:t>）员工评定管理</a:t>
            </a:r>
            <a:endParaRPr lang="en-US" altLang="zh-CN" b="0" dirty="0" smtClean="0">
              <a:solidFill>
                <a:schemeClr val="accent1">
                  <a:lumMod val="50000"/>
                </a:schemeClr>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857224" y="1412875"/>
            <a:ext cx="7829576" cy="5097463"/>
          </a:xfrm>
        </p:spPr>
        <p:txBody>
          <a:bodyPr/>
          <a:lstStyle/>
          <a:p>
            <a:pPr>
              <a:lnSpc>
                <a:spcPct val="100000"/>
              </a:lnSpc>
            </a:pPr>
            <a:r>
              <a:rPr lang="en-US" altLang="zh-CN" b="0" dirty="0" smtClean="0">
                <a:latin typeface="微软雅黑" pitchFamily="34" charset="-122"/>
                <a:ea typeface="微软雅黑" pitchFamily="34" charset="-122"/>
              </a:rPr>
              <a:t> </a:t>
            </a:r>
            <a:r>
              <a:rPr lang="en-US" altLang="zh-CN" b="0" dirty="0" smtClean="0">
                <a:solidFill>
                  <a:schemeClr val="accent1">
                    <a:lumMod val="50000"/>
                  </a:schemeClr>
                </a:solidFill>
                <a:latin typeface="微软雅黑" pitchFamily="34" charset="-122"/>
                <a:ea typeface="微软雅黑" pitchFamily="34" charset="-122"/>
              </a:rPr>
              <a:t>2</a:t>
            </a:r>
            <a:r>
              <a:rPr lang="zh-CN" altLang="en-US" b="0" dirty="0" smtClean="0">
                <a:solidFill>
                  <a:schemeClr val="accent1">
                    <a:lumMod val="50000"/>
                  </a:schemeClr>
                </a:solidFill>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列表查看</a:t>
            </a:r>
            <a:endParaRPr lang="en-US" altLang="zh-CN" dirty="0" smtClean="0">
              <a:solidFill>
                <a:schemeClr val="accent1">
                  <a:lumMod val="50000"/>
                </a:schemeClr>
              </a:solidFill>
              <a:latin typeface="微软雅黑" pitchFamily="34" charset="-122"/>
              <a:ea typeface="微软雅黑" pitchFamily="34" charset="-122"/>
            </a:endParaRPr>
          </a:p>
          <a:p>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1</a:t>
            </a:r>
            <a:r>
              <a:rPr lang="zh-CN" altLang="en-US" b="0" dirty="0" smtClean="0">
                <a:solidFill>
                  <a:schemeClr val="accent1">
                    <a:lumMod val="50000"/>
                  </a:schemeClr>
                </a:solidFill>
                <a:latin typeface="微软雅黑" pitchFamily="34" charset="-122"/>
                <a:ea typeface="微软雅黑" pitchFamily="34" charset="-122"/>
              </a:rPr>
              <a:t>）员工档案信息列表</a:t>
            </a:r>
            <a:endParaRPr lang="en-US" altLang="zh-CN" b="0" dirty="0" smtClean="0">
              <a:solidFill>
                <a:schemeClr val="accent1">
                  <a:lumMod val="50000"/>
                </a:schemeClr>
              </a:solidFill>
              <a:latin typeface="微软雅黑" pitchFamily="34" charset="-122"/>
              <a:ea typeface="微软雅黑" pitchFamily="34" charset="-122"/>
            </a:endParaRPr>
          </a:p>
          <a:p>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2</a:t>
            </a:r>
            <a:r>
              <a:rPr lang="zh-CN" altLang="en-US" b="0" dirty="0" smtClean="0">
                <a:solidFill>
                  <a:schemeClr val="accent1">
                    <a:lumMod val="50000"/>
                  </a:schemeClr>
                </a:solidFill>
                <a:latin typeface="微软雅黑" pitchFamily="34" charset="-122"/>
                <a:ea typeface="微软雅黑" pitchFamily="34" charset="-122"/>
              </a:rPr>
              <a:t>）员工奖惩信息列表</a:t>
            </a:r>
            <a:endParaRPr lang="en-US" altLang="zh-CN" b="0" dirty="0" smtClean="0">
              <a:solidFill>
                <a:schemeClr val="accent1">
                  <a:lumMod val="50000"/>
                </a:schemeClr>
              </a:solidFill>
              <a:latin typeface="微软雅黑" pitchFamily="34" charset="-122"/>
              <a:ea typeface="微软雅黑" pitchFamily="34" charset="-122"/>
            </a:endParaRPr>
          </a:p>
          <a:p>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3</a:t>
            </a:r>
            <a:r>
              <a:rPr lang="zh-CN" altLang="en-US" b="0" dirty="0" smtClean="0">
                <a:solidFill>
                  <a:schemeClr val="accent1">
                    <a:lumMod val="50000"/>
                  </a:schemeClr>
                </a:solidFill>
                <a:latin typeface="微软雅黑" pitchFamily="34" charset="-122"/>
                <a:ea typeface="微软雅黑" pitchFamily="34" charset="-122"/>
              </a:rPr>
              <a:t>）员工异动信息列表</a:t>
            </a:r>
            <a:endParaRPr lang="en-US" altLang="zh-CN" b="0" dirty="0" smtClean="0">
              <a:solidFill>
                <a:schemeClr val="accent1">
                  <a:lumMod val="50000"/>
                </a:schemeClr>
              </a:solidFill>
              <a:latin typeface="微软雅黑" pitchFamily="34" charset="-122"/>
              <a:ea typeface="微软雅黑" pitchFamily="34" charset="-122"/>
            </a:endParaRPr>
          </a:p>
          <a:p>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4</a:t>
            </a:r>
            <a:r>
              <a:rPr lang="zh-CN" altLang="en-US" b="0" dirty="0" smtClean="0">
                <a:solidFill>
                  <a:schemeClr val="accent1">
                    <a:lumMod val="50000"/>
                  </a:schemeClr>
                </a:solidFill>
                <a:latin typeface="微软雅黑" pitchFamily="34" charset="-122"/>
                <a:ea typeface="微软雅黑" pitchFamily="34" charset="-122"/>
              </a:rPr>
              <a:t>）员工评定信息列表</a:t>
            </a:r>
            <a:endParaRPr lang="en-US" altLang="zh-CN" b="0" dirty="0" smtClean="0">
              <a:solidFill>
                <a:schemeClr val="accent1">
                  <a:lumMod val="50000"/>
                </a:schemeClr>
              </a:solidFill>
              <a:latin typeface="微软雅黑" pitchFamily="34" charset="-122"/>
              <a:ea typeface="微软雅黑" pitchFamily="34" charset="-122"/>
            </a:endParaRPr>
          </a:p>
          <a:p>
            <a:pPr lvl="2">
              <a:buNone/>
            </a:pPr>
            <a:r>
              <a:rPr lang="en-US" altLang="zh-CN" b="0" dirty="0" smtClean="0">
                <a:solidFill>
                  <a:schemeClr val="accent6">
                    <a:lumMod val="50000"/>
                  </a:schemeClr>
                </a:solidFill>
                <a:latin typeface="微软雅黑" pitchFamily="34" charset="-122"/>
                <a:ea typeface="微软雅黑" pitchFamily="34" charset="-122"/>
              </a:rPr>
              <a:t>    </a:t>
            </a:r>
            <a:r>
              <a:rPr lang="en-US" altLang="zh-CN" sz="1800" b="0" dirty="0" smtClean="0">
                <a:solidFill>
                  <a:schemeClr val="accent1">
                    <a:lumMod val="50000"/>
                  </a:schemeClr>
                </a:solidFill>
                <a:latin typeface="微软雅黑" pitchFamily="34" charset="-122"/>
                <a:ea typeface="微软雅黑" pitchFamily="34" charset="-122"/>
              </a:rPr>
              <a:t>list</a:t>
            </a:r>
            <a:r>
              <a:rPr lang="zh-CN" altLang="en-US" sz="1800" b="0" dirty="0" smtClean="0">
                <a:solidFill>
                  <a:schemeClr val="accent1">
                    <a:lumMod val="50000"/>
                  </a:schemeClr>
                </a:solidFill>
                <a:latin typeface="微软雅黑" pitchFamily="34" charset="-122"/>
                <a:ea typeface="微软雅黑" pitchFamily="34" charset="-122"/>
              </a:rPr>
              <a:t>的形式浏览，最直观化呈现方式</a:t>
            </a:r>
            <a:r>
              <a:rPr lang="zh-CN" altLang="en-US" sz="1800" dirty="0" smtClean="0">
                <a:solidFill>
                  <a:schemeClr val="accent1">
                    <a:lumMod val="50000"/>
                  </a:schemeClr>
                </a:solidFill>
                <a:latin typeface="微软雅黑" pitchFamily="34" charset="-122"/>
                <a:ea typeface="微软雅黑" pitchFamily="34" charset="-122"/>
              </a:rPr>
              <a:t>；快速定位查看信息，根据各种条件来检索用户所需的条件</a:t>
            </a:r>
            <a:endParaRPr lang="zh-CN" altLang="en-US" sz="1800" dirty="0">
              <a:solidFill>
                <a:schemeClr val="accent1">
                  <a:lumMod val="50000"/>
                </a:schemeClr>
              </a:solidFill>
              <a:latin typeface="微软雅黑" pitchFamily="34" charset="-122"/>
              <a:ea typeface="微软雅黑" pitchFamily="34" charset="-122"/>
            </a:endParaRPr>
          </a:p>
        </p:txBody>
      </p:sp>
      <p:pic>
        <p:nvPicPr>
          <p:cNvPr id="4" name="图片 3" descr="员工列表查看.png"/>
          <p:cNvPicPr>
            <a:picLocks noChangeAspect="1"/>
          </p:cNvPicPr>
          <p:nvPr/>
        </p:nvPicPr>
        <p:blipFill>
          <a:blip r:embed="rId2" cstate="print"/>
          <a:stretch>
            <a:fillRect/>
          </a:stretch>
        </p:blipFill>
        <p:spPr>
          <a:xfrm>
            <a:off x="1142976" y="4786322"/>
            <a:ext cx="7858116" cy="1653068"/>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2214546" y="1471636"/>
            <a:ext cx="7305675" cy="5314950"/>
          </a:xfrm>
          <a:prstGeom prst="rect">
            <a:avLst/>
          </a:prstGeom>
          <a:noFill/>
          <a:ln w="9525">
            <a:noFill/>
            <a:miter lim="800000"/>
            <a:headEnd/>
            <a:tailEnd/>
          </a:ln>
          <a:effectLst/>
        </p:spPr>
      </p:pic>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214282" y="1142984"/>
            <a:ext cx="3286148" cy="2873381"/>
          </a:xfrm>
        </p:spPr>
        <p:txBody>
          <a:bodyPr/>
          <a:lstStyle/>
          <a:p>
            <a:r>
              <a:rPr lang="en-US" altLang="zh-CN" dirty="0" smtClean="0">
                <a:solidFill>
                  <a:schemeClr val="accent1">
                    <a:lumMod val="50000"/>
                  </a:schemeClr>
                </a:solidFill>
                <a:latin typeface="微软雅黑" pitchFamily="34" charset="-122"/>
                <a:ea typeface="微软雅黑" pitchFamily="34" charset="-122"/>
              </a:rPr>
              <a:t>3</a:t>
            </a:r>
            <a:r>
              <a:rPr lang="zh-CN" altLang="en-US" dirty="0" smtClean="0">
                <a:solidFill>
                  <a:schemeClr val="accent1">
                    <a:lumMod val="50000"/>
                  </a:schemeClr>
                </a:solidFill>
                <a:latin typeface="微软雅黑" pitchFamily="34" charset="-122"/>
                <a:ea typeface="微软雅黑" pitchFamily="34" charset="-122"/>
              </a:rPr>
              <a:t>、</a:t>
            </a:r>
            <a:r>
              <a:rPr lang="en-US" altLang="zh-CN" dirty="0" smtClean="0">
                <a:solidFill>
                  <a:schemeClr val="accent1">
                    <a:lumMod val="50000"/>
                  </a:schemeClr>
                </a:solidFill>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考勤管理</a:t>
            </a:r>
            <a:endParaRPr lang="en-US" altLang="zh-CN" dirty="0" smtClean="0">
              <a:solidFill>
                <a:schemeClr val="accent1">
                  <a:lumMod val="50000"/>
                </a:schemeClr>
              </a:solidFill>
              <a:latin typeface="微软雅黑" pitchFamily="34" charset="-122"/>
              <a:ea typeface="微软雅黑" pitchFamily="34" charset="-122"/>
            </a:endParaRPr>
          </a:p>
          <a:p>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1</a:t>
            </a:r>
            <a:r>
              <a:rPr lang="zh-CN" altLang="en-US" b="0" dirty="0" smtClean="0">
                <a:solidFill>
                  <a:schemeClr val="accent1">
                    <a:lumMod val="50000"/>
                  </a:schemeClr>
                </a:solidFill>
                <a:latin typeface="微软雅黑" pitchFamily="34" charset="-122"/>
                <a:ea typeface="微软雅黑" pitchFamily="34" charset="-122"/>
              </a:rPr>
              <a:t>）读取考勤信息</a:t>
            </a:r>
            <a:endParaRPr lang="en-US" altLang="zh-CN" b="0" dirty="0" smtClean="0">
              <a:solidFill>
                <a:schemeClr val="accent1">
                  <a:lumMod val="50000"/>
                </a:schemeClr>
              </a:solidFill>
              <a:latin typeface="微软雅黑" pitchFamily="34" charset="-122"/>
              <a:ea typeface="微软雅黑" pitchFamily="34" charset="-122"/>
            </a:endParaRPr>
          </a:p>
          <a:p>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2</a:t>
            </a:r>
            <a:r>
              <a:rPr lang="zh-CN" altLang="en-US" b="0" dirty="0" smtClean="0">
                <a:solidFill>
                  <a:schemeClr val="accent1">
                    <a:lumMod val="50000"/>
                  </a:schemeClr>
                </a:solidFill>
                <a:latin typeface="微软雅黑" pitchFamily="34" charset="-122"/>
                <a:ea typeface="微软雅黑" pitchFamily="34" charset="-122"/>
              </a:rPr>
              <a:t>）考勤统计生成</a:t>
            </a:r>
            <a:endParaRPr lang="en-US" altLang="zh-CN" b="0" dirty="0" smtClean="0">
              <a:solidFill>
                <a:schemeClr val="accent1">
                  <a:lumMod val="50000"/>
                </a:schemeClr>
              </a:solidFill>
              <a:latin typeface="微软雅黑" pitchFamily="34" charset="-122"/>
              <a:ea typeface="微软雅黑" pitchFamily="34" charset="-122"/>
            </a:endParaRPr>
          </a:p>
          <a:p>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3</a:t>
            </a:r>
            <a:r>
              <a:rPr lang="zh-CN" altLang="en-US" b="0" dirty="0" smtClean="0">
                <a:solidFill>
                  <a:schemeClr val="accent1">
                    <a:lumMod val="50000"/>
                  </a:schemeClr>
                </a:solidFill>
                <a:latin typeface="微软雅黑" pitchFamily="34" charset="-122"/>
                <a:ea typeface="微软雅黑" pitchFamily="34" charset="-122"/>
              </a:rPr>
              <a:t>）更改考勤信息</a:t>
            </a:r>
            <a:endParaRPr lang="en-US" altLang="zh-CN" b="0" dirty="0" smtClean="0">
              <a:solidFill>
                <a:schemeClr val="accent1">
                  <a:lumMod val="50000"/>
                </a:schemeClr>
              </a:solidFill>
              <a:latin typeface="微软雅黑" pitchFamily="34" charset="-122"/>
              <a:ea typeface="微软雅黑" pitchFamily="34" charset="-122"/>
            </a:endParaRPr>
          </a:p>
          <a:p>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4</a:t>
            </a:r>
            <a:r>
              <a:rPr lang="zh-CN" altLang="en-US" b="0" dirty="0" smtClean="0">
                <a:solidFill>
                  <a:schemeClr val="accent1">
                    <a:lumMod val="50000"/>
                  </a:schemeClr>
                </a:solidFill>
                <a:latin typeface="微软雅黑" pitchFamily="34" charset="-122"/>
                <a:ea typeface="微软雅黑" pitchFamily="34" charset="-122"/>
              </a:rPr>
              <a:t>）考勤查询浏览</a:t>
            </a:r>
            <a:endParaRPr lang="en-US" altLang="zh-CN" b="0" dirty="0" smtClean="0">
              <a:solidFill>
                <a:schemeClr val="accent1">
                  <a:lumMod val="50000"/>
                </a:schemeClr>
              </a:solidFill>
              <a:latin typeface="微软雅黑" pitchFamily="34" charset="-122"/>
              <a:ea typeface="微软雅黑" pitchFamily="34" charset="-122"/>
            </a:endParaRPr>
          </a:p>
          <a:p>
            <a:r>
              <a:rPr lang="en-US" altLang="zh-CN" b="0" dirty="0" smtClean="0">
                <a:latin typeface="微软雅黑" pitchFamily="34" charset="-122"/>
                <a:ea typeface="微软雅黑" pitchFamily="34" charset="-122"/>
              </a:rPr>
              <a:t>    </a:t>
            </a:r>
            <a:endParaRPr lang="zh-CN" altLang="en-US" b="0"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zh-CN" altLang="en-US" sz="2800" dirty="0" smtClean="0"/>
              <a:t>员工档案模块</a:t>
            </a:r>
            <a:endParaRPr lang="zh-CN" altLang="en-US" sz="2800" dirty="0"/>
          </a:p>
        </p:txBody>
      </p:sp>
      <p:pic>
        <p:nvPicPr>
          <p:cNvPr id="2051" name="Picture 3"/>
          <p:cNvPicPr>
            <a:picLocks noChangeAspect="1" noChangeArrowheads="1"/>
          </p:cNvPicPr>
          <p:nvPr/>
        </p:nvPicPr>
        <p:blipFill>
          <a:blip r:embed="rId2" cstate="print"/>
          <a:srcRect/>
          <a:stretch>
            <a:fillRect/>
          </a:stretch>
        </p:blipFill>
        <p:spPr bwMode="auto">
          <a:xfrm>
            <a:off x="1252826" y="3357562"/>
            <a:ext cx="7748330" cy="1714512"/>
          </a:xfrm>
          <a:prstGeom prst="rect">
            <a:avLst/>
          </a:prstGeom>
          <a:noFill/>
          <a:ln w="9525">
            <a:noFill/>
            <a:miter lim="800000"/>
            <a:headEnd/>
            <a:tailEnd/>
          </a:ln>
          <a:effectLst/>
        </p:spPr>
      </p:pic>
      <p:sp>
        <p:nvSpPr>
          <p:cNvPr id="6" name="云形标注 5"/>
          <p:cNvSpPr/>
          <p:nvPr/>
        </p:nvSpPr>
        <p:spPr bwMode="auto">
          <a:xfrm>
            <a:off x="3857620" y="5429264"/>
            <a:ext cx="3357586" cy="642942"/>
          </a:xfrm>
          <a:prstGeom prst="cloudCallout">
            <a:avLst>
              <a:gd name="adj1" fmla="val -41092"/>
              <a:gd name="adj2" fmla="val -194192"/>
            </a:avLst>
          </a:prstGeom>
          <a:solidFill>
            <a:schemeClr val="accent1">
              <a:lumMod val="20000"/>
              <a:lumOff val="80000"/>
            </a:schemeClr>
          </a:solidFill>
          <a:ln w="0" cap="flat" cmpd="sng" algn="ctr">
            <a:solidFill>
              <a:schemeClr val="tx1"/>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Arial" pitchFamily="34" charset="0"/>
              </a:rPr>
              <a:t>考勤详细列表展示</a:t>
            </a:r>
          </a:p>
        </p:txBody>
      </p:sp>
      <p:sp>
        <p:nvSpPr>
          <p:cNvPr id="7" name="矩形 6"/>
          <p:cNvSpPr/>
          <p:nvPr/>
        </p:nvSpPr>
        <p:spPr>
          <a:xfrm>
            <a:off x="1071538" y="1285860"/>
            <a:ext cx="6929486" cy="1754326"/>
          </a:xfrm>
          <a:prstGeom prst="rect">
            <a:avLst/>
          </a:prstGeom>
        </p:spPr>
        <p:txBody>
          <a:bodyPr wrap="square">
            <a:spAutoFit/>
          </a:bodyPr>
          <a:lstStyle/>
          <a:p>
            <a:pPr algn="l"/>
            <a:r>
              <a:rPr lang="zh-CN" altLang="en-US" dirty="0" smtClean="0">
                <a:solidFill>
                  <a:schemeClr val="accent1">
                    <a:lumMod val="50000"/>
                  </a:schemeClr>
                </a:solidFill>
                <a:latin typeface="微软雅黑" pitchFamily="34" charset="-122"/>
                <a:ea typeface="微软雅黑" pitchFamily="34" charset="-122"/>
              </a:rPr>
              <a:t> 考勤的制作按一定的参数比对；考勤参数的设定（</a:t>
            </a:r>
            <a:r>
              <a:rPr lang="zh-CN" altLang="en-US" dirty="0" smtClean="0">
                <a:solidFill>
                  <a:schemeClr val="accent1">
                    <a:lumMod val="50000"/>
                  </a:schemeClr>
                </a:solidFill>
                <a:latin typeface="微软雅黑" pitchFamily="34" charset="-122"/>
                <a:ea typeface="微软雅黑" pitchFamily="34" charset="-122"/>
                <a:hlinkClick r:id="rId3" action="ppaction://hlinksldjump"/>
              </a:rPr>
              <a:t>详见系统设置</a:t>
            </a:r>
            <a:r>
              <a:rPr lang="zh-CN" altLang="en-US" dirty="0" smtClean="0">
                <a:solidFill>
                  <a:schemeClr val="accent1">
                    <a:lumMod val="50000"/>
                  </a:schemeClr>
                </a:solidFill>
                <a:latin typeface="微软雅黑" pitchFamily="34" charset="-122"/>
                <a:ea typeface="微软雅黑" pitchFamily="34" charset="-122"/>
              </a:rPr>
              <a:t>）</a:t>
            </a:r>
            <a:endParaRPr lang="en-US" altLang="zh-CN" dirty="0" smtClean="0">
              <a:solidFill>
                <a:schemeClr val="accent1">
                  <a:lumMod val="50000"/>
                </a:schemeClr>
              </a:solidFill>
              <a:latin typeface="微软雅黑" pitchFamily="34" charset="-122"/>
              <a:ea typeface="微软雅黑" pitchFamily="34" charset="-122"/>
            </a:endParaRPr>
          </a:p>
          <a:p>
            <a:pPr algn="l"/>
            <a:endParaRPr lang="en-US" altLang="zh-CN" dirty="0" smtClean="0">
              <a:solidFill>
                <a:schemeClr val="accent1">
                  <a:lumMod val="50000"/>
                </a:schemeClr>
              </a:solidFill>
              <a:latin typeface="微软雅黑" pitchFamily="34" charset="-122"/>
              <a:ea typeface="微软雅黑" pitchFamily="34" charset="-122"/>
            </a:endParaRPr>
          </a:p>
          <a:p>
            <a:pPr algn="l"/>
            <a:r>
              <a:rPr lang="en-US" altLang="zh-CN" dirty="0" smtClean="0">
                <a:solidFill>
                  <a:schemeClr val="accent1">
                    <a:lumMod val="50000"/>
                  </a:schemeClr>
                </a:solidFill>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根据数据维护菜单下的考勤参数设定；考勤的迟到、早退、旷工的一个时间范围内的标准，一些考勤的常用标记：</a:t>
            </a:r>
            <a:endParaRPr lang="en-US" altLang="zh-CN" dirty="0" smtClean="0">
              <a:solidFill>
                <a:schemeClr val="accent1">
                  <a:lumMod val="50000"/>
                </a:schemeClr>
              </a:solidFill>
              <a:latin typeface="微软雅黑" pitchFamily="34" charset="-122"/>
              <a:ea typeface="微软雅黑" pitchFamily="34" charset="-122"/>
            </a:endParaRPr>
          </a:p>
          <a:p>
            <a:pPr algn="l"/>
            <a:r>
              <a:rPr lang="zh-CN" altLang="en-US" dirty="0" smtClean="0">
                <a:solidFill>
                  <a:schemeClr val="accent1">
                    <a:lumMod val="50000"/>
                  </a:schemeClr>
                </a:solidFill>
                <a:latin typeface="微软雅黑" pitchFamily="34" charset="-122"/>
                <a:ea typeface="微软雅黑" pitchFamily="34" charset="-122"/>
              </a:rPr>
              <a:t>出勤</a:t>
            </a:r>
            <a:r>
              <a:rPr lang="en-US" altLang="zh-CN" dirty="0" smtClean="0">
                <a:solidFill>
                  <a:schemeClr val="accent1">
                    <a:lumMod val="50000"/>
                  </a:schemeClr>
                </a:solidFill>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正常休息</a:t>
            </a:r>
            <a:r>
              <a:rPr lang="en-US" altLang="zh-CN" dirty="0" smtClean="0">
                <a:solidFill>
                  <a:schemeClr val="accent1">
                    <a:lumMod val="50000"/>
                  </a:schemeClr>
                </a:solidFill>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调休</a:t>
            </a:r>
            <a:r>
              <a:rPr lang="en-US" altLang="zh-CN" dirty="0" smtClean="0">
                <a:solidFill>
                  <a:schemeClr val="accent1">
                    <a:lumMod val="50000"/>
                  </a:schemeClr>
                </a:solidFill>
                <a:latin typeface="微软雅黑" pitchFamily="34" charset="-122"/>
                <a:ea typeface="微软雅黑" pitchFamily="34" charset="-122"/>
              </a:rPr>
              <a:t>--CL      </a:t>
            </a:r>
            <a:r>
              <a:rPr lang="zh-CN" altLang="en-US" dirty="0" smtClean="0">
                <a:solidFill>
                  <a:schemeClr val="accent1">
                    <a:lumMod val="50000"/>
                  </a:schemeClr>
                </a:solidFill>
                <a:latin typeface="微软雅黑" pitchFamily="34" charset="-122"/>
                <a:ea typeface="微软雅黑" pitchFamily="34" charset="-122"/>
              </a:rPr>
              <a:t>迟到</a:t>
            </a:r>
            <a:r>
              <a:rPr lang="en-US" altLang="zh-CN" dirty="0" smtClean="0">
                <a:solidFill>
                  <a:schemeClr val="accent1">
                    <a:lumMod val="50000"/>
                  </a:schemeClr>
                </a:solidFill>
                <a:latin typeface="微软雅黑" pitchFamily="34" charset="-122"/>
                <a:ea typeface="微软雅黑" pitchFamily="34" charset="-122"/>
              </a:rPr>
              <a:t>--L        </a:t>
            </a:r>
          </a:p>
          <a:p>
            <a:pPr algn="l"/>
            <a:r>
              <a:rPr lang="zh-CN" altLang="en-US" dirty="0" smtClean="0">
                <a:solidFill>
                  <a:schemeClr val="accent1">
                    <a:lumMod val="50000"/>
                  </a:schemeClr>
                </a:solidFill>
                <a:latin typeface="微软雅黑" pitchFamily="34" charset="-122"/>
                <a:ea typeface="微软雅黑" pitchFamily="34" charset="-122"/>
              </a:rPr>
              <a:t>早退</a:t>
            </a:r>
            <a:r>
              <a:rPr lang="en-US" altLang="zh-CN" dirty="0" smtClean="0">
                <a:solidFill>
                  <a:schemeClr val="accent1">
                    <a:lumMod val="50000"/>
                  </a:schemeClr>
                </a:solidFill>
                <a:latin typeface="微软雅黑" pitchFamily="34" charset="-122"/>
                <a:ea typeface="微软雅黑" pitchFamily="34" charset="-122"/>
              </a:rPr>
              <a:t>--EL         </a:t>
            </a:r>
            <a:r>
              <a:rPr lang="zh-CN" altLang="en-US" dirty="0" smtClean="0">
                <a:solidFill>
                  <a:schemeClr val="accent1">
                    <a:lumMod val="50000"/>
                  </a:schemeClr>
                </a:solidFill>
                <a:latin typeface="微软雅黑" pitchFamily="34" charset="-122"/>
                <a:ea typeface="微软雅黑" pitchFamily="34" charset="-122"/>
              </a:rPr>
              <a:t>旷工</a:t>
            </a:r>
            <a:r>
              <a:rPr lang="en-US" altLang="zh-CN" dirty="0" smtClean="0">
                <a:solidFill>
                  <a:schemeClr val="accent1">
                    <a:lumMod val="50000"/>
                  </a:schemeClr>
                </a:solidFill>
                <a:latin typeface="微软雅黑" pitchFamily="34" charset="-122"/>
                <a:ea typeface="微软雅黑" pitchFamily="34" charset="-122"/>
              </a:rPr>
              <a:t>--AB </a:t>
            </a:r>
            <a:r>
              <a:rPr lang="zh-CN" altLang="en-US" dirty="0" smtClean="0">
                <a:solidFill>
                  <a:schemeClr val="accent1">
                    <a:lumMod val="50000"/>
                  </a:schemeClr>
                </a:solidFill>
                <a:latin typeface="微软雅黑" pitchFamily="34" charset="-122"/>
                <a:ea typeface="微软雅黑" pitchFamily="34" charset="-122"/>
              </a:rPr>
              <a:t>等等考勤标记</a:t>
            </a:r>
            <a:endParaRPr lang="zh-CN" altLang="en-US" dirty="0">
              <a:solidFill>
                <a:schemeClr val="accent1">
                  <a:lumMod val="50000"/>
                </a:schemeClr>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dirty="0" smtClean="0">
                <a:solidFill>
                  <a:schemeClr val="accent1">
                    <a:lumMod val="50000"/>
                  </a:schemeClr>
                </a:solidFill>
                <a:latin typeface="微软雅黑" pitchFamily="34" charset="-122"/>
                <a:ea typeface="微软雅黑" pitchFamily="34" charset="-122"/>
              </a:rPr>
              <a:t>4</a:t>
            </a:r>
            <a:r>
              <a:rPr lang="zh-CN" altLang="en-US" dirty="0" smtClean="0">
                <a:solidFill>
                  <a:schemeClr val="accent1">
                    <a:lumMod val="50000"/>
                  </a:schemeClr>
                </a:solidFill>
                <a:latin typeface="微软雅黑" pitchFamily="34" charset="-122"/>
                <a:ea typeface="微软雅黑" pitchFamily="34" charset="-122"/>
              </a:rPr>
              <a:t>、</a:t>
            </a:r>
            <a:r>
              <a:rPr lang="en-US" altLang="zh-CN" dirty="0" smtClean="0">
                <a:solidFill>
                  <a:schemeClr val="accent1">
                    <a:lumMod val="50000"/>
                  </a:schemeClr>
                </a:solidFill>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综合分析</a:t>
            </a:r>
            <a:endParaRPr lang="en-US" altLang="zh-CN" dirty="0" smtClean="0">
              <a:solidFill>
                <a:schemeClr val="accent1">
                  <a:lumMod val="50000"/>
                </a:schemeClr>
              </a:solidFill>
              <a:latin typeface="微软雅黑" pitchFamily="34" charset="-122"/>
              <a:ea typeface="微软雅黑" pitchFamily="34" charset="-122"/>
            </a:endParaRPr>
          </a:p>
          <a:p>
            <a:r>
              <a:rPr lang="en-US" altLang="zh-CN" sz="1800" b="0" dirty="0" smtClean="0">
                <a:solidFill>
                  <a:schemeClr val="accent1">
                    <a:lumMod val="50000"/>
                  </a:schemeClr>
                </a:solidFill>
                <a:latin typeface="微软雅黑" pitchFamily="34" charset="-122"/>
                <a:ea typeface="微软雅黑" pitchFamily="34" charset="-122"/>
              </a:rPr>
              <a:t>       </a:t>
            </a:r>
            <a:r>
              <a:rPr lang="zh-CN" altLang="en-US" sz="1800" b="0" dirty="0" smtClean="0">
                <a:solidFill>
                  <a:schemeClr val="accent1">
                    <a:lumMod val="50000"/>
                  </a:schemeClr>
                </a:solidFill>
                <a:latin typeface="微软雅黑" pitchFamily="34" charset="-122"/>
                <a:ea typeface="微软雅黑" pitchFamily="34" charset="-122"/>
              </a:rPr>
              <a:t>（</a:t>
            </a:r>
            <a:r>
              <a:rPr lang="en-US" altLang="zh-CN" sz="1800" b="0" dirty="0" smtClean="0">
                <a:solidFill>
                  <a:schemeClr val="accent1">
                    <a:lumMod val="50000"/>
                  </a:schemeClr>
                </a:solidFill>
                <a:latin typeface="微软雅黑" pitchFamily="34" charset="-122"/>
                <a:ea typeface="微软雅黑" pitchFamily="34" charset="-122"/>
              </a:rPr>
              <a:t>1</a:t>
            </a:r>
            <a:r>
              <a:rPr lang="zh-CN" altLang="en-US" sz="1800" b="0" dirty="0" smtClean="0">
                <a:solidFill>
                  <a:schemeClr val="accent1">
                    <a:lumMod val="50000"/>
                  </a:schemeClr>
                </a:solidFill>
                <a:latin typeface="微软雅黑" pitchFamily="34" charset="-122"/>
                <a:ea typeface="微软雅黑" pitchFamily="34" charset="-122"/>
              </a:rPr>
              <a:t>）人员信息综合分析</a:t>
            </a:r>
            <a:endParaRPr lang="en-US" altLang="zh-CN" sz="1800" b="0" dirty="0" smtClean="0">
              <a:solidFill>
                <a:schemeClr val="accent1">
                  <a:lumMod val="50000"/>
                </a:schemeClr>
              </a:solidFill>
              <a:latin typeface="微软雅黑" pitchFamily="34" charset="-122"/>
              <a:ea typeface="微软雅黑" pitchFamily="34" charset="-122"/>
            </a:endParaRPr>
          </a:p>
          <a:p>
            <a:r>
              <a:rPr lang="en-US" altLang="zh-CN" sz="1800" b="0" dirty="0" smtClean="0">
                <a:solidFill>
                  <a:schemeClr val="accent1">
                    <a:lumMod val="50000"/>
                  </a:schemeClr>
                </a:solidFill>
                <a:latin typeface="微软雅黑" pitchFamily="34" charset="-122"/>
                <a:ea typeface="微软雅黑" pitchFamily="34" charset="-122"/>
              </a:rPr>
              <a:t>       </a:t>
            </a:r>
            <a:r>
              <a:rPr lang="zh-CN" altLang="en-US" sz="1800" b="0" dirty="0" smtClean="0">
                <a:solidFill>
                  <a:schemeClr val="accent1">
                    <a:lumMod val="50000"/>
                  </a:schemeClr>
                </a:solidFill>
                <a:latin typeface="微软雅黑" pitchFamily="34" charset="-122"/>
                <a:ea typeface="微软雅黑" pitchFamily="34" charset="-122"/>
              </a:rPr>
              <a:t>（</a:t>
            </a:r>
            <a:r>
              <a:rPr lang="en-US" altLang="zh-CN" sz="1800" b="0" dirty="0" smtClean="0">
                <a:solidFill>
                  <a:schemeClr val="accent1">
                    <a:lumMod val="50000"/>
                  </a:schemeClr>
                </a:solidFill>
                <a:latin typeface="微软雅黑" pitchFamily="34" charset="-122"/>
                <a:ea typeface="微软雅黑" pitchFamily="34" charset="-122"/>
              </a:rPr>
              <a:t>2</a:t>
            </a:r>
            <a:r>
              <a:rPr lang="zh-CN" altLang="en-US" sz="1800" b="0" dirty="0" smtClean="0">
                <a:solidFill>
                  <a:schemeClr val="accent1">
                    <a:lumMod val="50000"/>
                  </a:schemeClr>
                </a:solidFill>
                <a:latin typeface="微软雅黑" pitchFamily="34" charset="-122"/>
                <a:ea typeface="微软雅黑" pitchFamily="34" charset="-122"/>
              </a:rPr>
              <a:t>）人员架构分析</a:t>
            </a:r>
            <a:endParaRPr lang="en-US" altLang="zh-CN" sz="1800" b="0" dirty="0" smtClean="0">
              <a:solidFill>
                <a:schemeClr val="accent1">
                  <a:lumMod val="50000"/>
                </a:schemeClr>
              </a:solidFill>
              <a:latin typeface="微软雅黑" pitchFamily="34" charset="-122"/>
              <a:ea typeface="微软雅黑" pitchFamily="34" charset="-122"/>
            </a:endParaRPr>
          </a:p>
          <a:p>
            <a:pPr lvl="2">
              <a:lnSpc>
                <a:spcPct val="100000"/>
              </a:lnSpc>
              <a:buNone/>
            </a:pPr>
            <a:r>
              <a:rPr lang="zh-CN" altLang="en-US" b="0" dirty="0" smtClean="0">
                <a:solidFill>
                  <a:schemeClr val="accent1">
                    <a:lumMod val="50000"/>
                  </a:schemeClr>
                </a:solidFill>
                <a:latin typeface="微软雅黑" pitchFamily="34" charset="-122"/>
                <a:ea typeface="微软雅黑" pitchFamily="34" charset="-122"/>
              </a:rPr>
              <a:t>根据部门，在职，离职率，人才流动等都方面统计，图文并茂显示直观的展现企业人员分布情况；</a:t>
            </a:r>
            <a:endParaRPr lang="en-US" altLang="zh-CN" b="0" dirty="0" smtClean="0">
              <a:solidFill>
                <a:schemeClr val="accent1">
                  <a:lumMod val="50000"/>
                </a:schemeClr>
              </a:solidFill>
              <a:latin typeface="微软雅黑" pitchFamily="34" charset="-122"/>
              <a:ea typeface="微软雅黑" pitchFamily="34" charset="-122"/>
            </a:endParaRPr>
          </a:p>
          <a:p>
            <a:pPr lvl="2">
              <a:lnSpc>
                <a:spcPct val="100000"/>
              </a:lnSpc>
              <a:buNone/>
            </a:pPr>
            <a:r>
              <a:rPr lang="en-US" altLang="zh-CN" b="0" dirty="0" smtClean="0">
                <a:solidFill>
                  <a:schemeClr val="accent1">
                    <a:lumMod val="50000"/>
                  </a:schemeClr>
                </a:solidFill>
                <a:latin typeface="微软雅黑" pitchFamily="34" charset="-122"/>
                <a:ea typeface="微软雅黑" pitchFamily="34" charset="-122"/>
              </a:rPr>
              <a:t>  1</a:t>
            </a:r>
            <a:r>
              <a:rPr lang="zh-CN" altLang="en-US" b="0" dirty="0" smtClean="0">
                <a:solidFill>
                  <a:schemeClr val="accent1">
                    <a:lumMod val="50000"/>
                  </a:schemeClr>
                </a:solidFill>
                <a:latin typeface="微软雅黑" pitchFamily="34" charset="-122"/>
                <a:ea typeface="微软雅黑" pitchFamily="34" charset="-122"/>
              </a:rPr>
              <a:t>） 列表的显示，信息详细一目了然，最后加总计一行数据，让人耳目一新；</a:t>
            </a:r>
            <a:endParaRPr lang="en-US" altLang="zh-CN" b="0" dirty="0" smtClean="0">
              <a:solidFill>
                <a:schemeClr val="accent1">
                  <a:lumMod val="50000"/>
                </a:schemeClr>
              </a:solidFill>
              <a:latin typeface="微软雅黑" pitchFamily="34" charset="-122"/>
              <a:ea typeface="微软雅黑" pitchFamily="34" charset="-122"/>
            </a:endParaRPr>
          </a:p>
          <a:p>
            <a:pPr lvl="2">
              <a:lnSpc>
                <a:spcPct val="100000"/>
              </a:lnSpc>
              <a:buNone/>
            </a:pPr>
            <a:r>
              <a:rPr lang="en-US" altLang="zh-CN" b="0" dirty="0" smtClean="0">
                <a:solidFill>
                  <a:schemeClr val="accent1">
                    <a:lumMod val="50000"/>
                  </a:schemeClr>
                </a:solidFill>
                <a:latin typeface="微软雅黑" pitchFamily="34" charset="-122"/>
                <a:ea typeface="微软雅黑" pitchFamily="34" charset="-122"/>
              </a:rPr>
              <a:t>  2</a:t>
            </a:r>
            <a:r>
              <a:rPr lang="zh-CN" altLang="en-US" b="0" dirty="0" smtClean="0">
                <a:solidFill>
                  <a:schemeClr val="accent1">
                    <a:lumMod val="50000"/>
                  </a:schemeClr>
                </a:solidFill>
                <a:latin typeface="微软雅黑" pitchFamily="34" charset="-122"/>
                <a:ea typeface="微软雅黑" pitchFamily="34" charset="-122"/>
              </a:rPr>
              <a:t>） 柱形的图片显示，可以自然的的了解整体分布概况；</a:t>
            </a:r>
            <a:endParaRPr lang="en-US" altLang="zh-CN" b="0" dirty="0" smtClean="0">
              <a:solidFill>
                <a:schemeClr val="accent1">
                  <a:lumMod val="50000"/>
                </a:schemeClr>
              </a:solidFill>
              <a:latin typeface="微软雅黑" pitchFamily="34" charset="-122"/>
              <a:ea typeface="微软雅黑" pitchFamily="34" charset="-122"/>
            </a:endParaRPr>
          </a:p>
          <a:p>
            <a:pPr lvl="2">
              <a:lnSpc>
                <a:spcPct val="100000"/>
              </a:lnSpc>
              <a:buNone/>
            </a:pPr>
            <a:r>
              <a:rPr lang="en-US" altLang="zh-CN" b="0" dirty="0" smtClean="0">
                <a:solidFill>
                  <a:schemeClr val="accent1">
                    <a:lumMod val="50000"/>
                  </a:schemeClr>
                </a:solidFill>
                <a:latin typeface="微软雅黑" pitchFamily="34" charset="-122"/>
                <a:ea typeface="微软雅黑" pitchFamily="34" charset="-122"/>
              </a:rPr>
              <a:t>  3</a:t>
            </a:r>
            <a:r>
              <a:rPr lang="zh-CN" altLang="en-US" b="0" dirty="0" smtClean="0">
                <a:solidFill>
                  <a:schemeClr val="accent1">
                    <a:lumMod val="50000"/>
                  </a:schemeClr>
                </a:solidFill>
                <a:latin typeface="微软雅黑" pitchFamily="34" charset="-122"/>
                <a:ea typeface="微软雅黑" pitchFamily="34" charset="-122"/>
              </a:rPr>
              <a:t>） 饼图显示，分饼的切块更加的放松眼神的浏览和查看；</a:t>
            </a:r>
            <a:endParaRPr lang="en-US" altLang="zh-CN" b="0" dirty="0" smtClean="0">
              <a:solidFill>
                <a:schemeClr val="accent1">
                  <a:lumMod val="50000"/>
                </a:schemeClr>
              </a:solidFill>
              <a:latin typeface="微软雅黑" pitchFamily="34" charset="-122"/>
              <a:ea typeface="微软雅黑" pitchFamily="34" charset="-122"/>
            </a:endParaRPr>
          </a:p>
          <a:p>
            <a:endParaRPr lang="zh-CN" altLang="en-US" b="0" dirty="0" smtClean="0">
              <a:latin typeface="微软雅黑" pitchFamily="34" charset="-122"/>
              <a:ea typeface="微软雅黑" pitchFamily="34" charset="-122"/>
            </a:endParaRPr>
          </a:p>
          <a:p>
            <a:endParaRPr lang="zh-CN" altLang="en-US" dirty="0">
              <a:latin typeface="微软雅黑" pitchFamily="34" charset="-122"/>
              <a:ea typeface="微软雅黑" pitchFamily="34" charset="-122"/>
            </a:endParaRPr>
          </a:p>
        </p:txBody>
      </p:sp>
      <p:graphicFrame>
        <p:nvGraphicFramePr>
          <p:cNvPr id="5" name="图表 4"/>
          <p:cNvGraphicFramePr/>
          <p:nvPr/>
        </p:nvGraphicFramePr>
        <p:xfrm>
          <a:off x="1881190" y="4357694"/>
          <a:ext cx="4071966" cy="188912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图表 5"/>
          <p:cNvGraphicFramePr/>
          <p:nvPr/>
        </p:nvGraphicFramePr>
        <p:xfrm>
          <a:off x="6310346" y="4572008"/>
          <a:ext cx="2333620" cy="196056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3643306" y="2711024"/>
            <a:ext cx="5500694" cy="3218305"/>
          </a:xfrm>
          <a:prstGeom prst="rect">
            <a:avLst/>
          </a:prstGeom>
          <a:noFill/>
          <a:ln w="9525">
            <a:noFill/>
            <a:miter lim="800000"/>
            <a:headEnd/>
            <a:tailEnd/>
          </a:ln>
          <a:effectLst/>
        </p:spPr>
      </p:pic>
      <p:sp>
        <p:nvSpPr>
          <p:cNvPr id="5" name="圆角矩形标注 4"/>
          <p:cNvSpPr/>
          <p:nvPr/>
        </p:nvSpPr>
        <p:spPr bwMode="auto">
          <a:xfrm>
            <a:off x="3071802" y="2285992"/>
            <a:ext cx="702973" cy="470991"/>
          </a:xfrm>
          <a:prstGeom prst="wedgeRoundRectCallout">
            <a:avLst>
              <a:gd name="adj1" fmla="val 87704"/>
              <a:gd name="adj2" fmla="val 69781"/>
              <a:gd name="adj3" fmla="val 16667"/>
            </a:avLst>
          </a:prstGeom>
          <a:solidFill>
            <a:schemeClr val="accent1">
              <a:lumMod val="20000"/>
              <a:lumOff val="80000"/>
            </a:schemeClr>
          </a:solidFill>
          <a:ln w="0" cap="flat" cmpd="sng" algn="ctr">
            <a:solidFill>
              <a:schemeClr val="tx1"/>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zh-CN" altLang="en-US" dirty="0" smtClean="0"/>
              <a:t>部门查找</a:t>
            </a:r>
            <a:endParaRPr kumimoji="0" lang="zh-CN" altLang="en-US" sz="1800" b="0" i="0" u="none" strike="noStrike" cap="none" normalizeH="0" baseline="0" dirty="0" smtClean="0">
              <a:ln>
                <a:noFill/>
              </a:ln>
              <a:solidFill>
                <a:schemeClr val="tx1"/>
              </a:solidFill>
              <a:effectLst/>
              <a:latin typeface="Arial" pitchFamily="34" charset="0"/>
            </a:endParaRPr>
          </a:p>
        </p:txBody>
      </p:sp>
      <p:sp>
        <p:nvSpPr>
          <p:cNvPr id="6" name="圆角矩形标注 5"/>
          <p:cNvSpPr/>
          <p:nvPr/>
        </p:nvSpPr>
        <p:spPr bwMode="auto">
          <a:xfrm>
            <a:off x="4786314" y="2143116"/>
            <a:ext cx="702973" cy="470991"/>
          </a:xfrm>
          <a:prstGeom prst="wedgeRoundRectCallout">
            <a:avLst>
              <a:gd name="adj1" fmla="val -24492"/>
              <a:gd name="adj2" fmla="val 95263"/>
              <a:gd name="adj3" fmla="val 16667"/>
            </a:avLst>
          </a:prstGeom>
          <a:solidFill>
            <a:schemeClr val="accent1">
              <a:lumMod val="20000"/>
              <a:lumOff val="80000"/>
            </a:schemeClr>
          </a:solidFill>
          <a:ln w="0" cap="flat" cmpd="sng" algn="ctr">
            <a:solidFill>
              <a:schemeClr val="tx1"/>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Arial" pitchFamily="34" charset="0"/>
              </a:rPr>
              <a:t>姓名查找</a:t>
            </a:r>
          </a:p>
        </p:txBody>
      </p:sp>
      <p:sp>
        <p:nvSpPr>
          <p:cNvPr id="7" name="椭圆形标注 6"/>
          <p:cNvSpPr/>
          <p:nvPr/>
        </p:nvSpPr>
        <p:spPr bwMode="auto">
          <a:xfrm>
            <a:off x="5572132" y="5786454"/>
            <a:ext cx="2032046" cy="549183"/>
          </a:xfrm>
          <a:prstGeom prst="wedgeEllipseCallout">
            <a:avLst>
              <a:gd name="adj1" fmla="val -96443"/>
              <a:gd name="adj2" fmla="val -124977"/>
            </a:avLst>
          </a:prstGeom>
          <a:solidFill>
            <a:schemeClr val="accent1">
              <a:lumMod val="20000"/>
              <a:lumOff val="80000"/>
            </a:schemeClr>
          </a:solidFill>
          <a:ln w="0" cap="flat" cmpd="sng" algn="ctr">
            <a:solidFill>
              <a:schemeClr val="tx1"/>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Arial" pitchFamily="34" charset="0"/>
              </a:rPr>
              <a:t>各社保信息参数设定</a:t>
            </a:r>
          </a:p>
        </p:txBody>
      </p:sp>
      <p:sp>
        <p:nvSpPr>
          <p:cNvPr id="8" name="云形标注 7"/>
          <p:cNvSpPr/>
          <p:nvPr/>
        </p:nvSpPr>
        <p:spPr bwMode="auto">
          <a:xfrm>
            <a:off x="6265429" y="3374495"/>
            <a:ext cx="1592686" cy="768883"/>
          </a:xfrm>
          <a:prstGeom prst="cloudCallout">
            <a:avLst>
              <a:gd name="adj1" fmla="val -112129"/>
              <a:gd name="adj2" fmla="val -91775"/>
            </a:avLst>
          </a:prstGeom>
          <a:solidFill>
            <a:schemeClr val="accent1">
              <a:lumMod val="20000"/>
              <a:lumOff val="80000"/>
            </a:schemeClr>
          </a:solidFill>
          <a:ln w="0" cap="flat" cmpd="sng" algn="ctr">
            <a:solidFill>
              <a:schemeClr val="tx1"/>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zh-CN" altLang="en-US" dirty="0" smtClean="0"/>
              <a:t>员工各参数对应表</a:t>
            </a:r>
            <a:endParaRPr kumimoji="0" lang="zh-CN" altLang="en-US" sz="1800" b="0" i="0" u="none" strike="noStrike" cap="none" normalizeH="0" baseline="0" dirty="0" smtClean="0">
              <a:ln>
                <a:noFill/>
              </a:ln>
              <a:solidFill>
                <a:schemeClr val="tx1"/>
              </a:solidFill>
              <a:effectLst/>
              <a:latin typeface="Arial" pitchFamily="34" charset="0"/>
            </a:endParaRPr>
          </a:p>
        </p:txBody>
      </p:sp>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a:xfrm>
            <a:off x="28572" y="928670"/>
            <a:ext cx="4186238" cy="5097463"/>
          </a:xfrm>
        </p:spPr>
        <p:txBody>
          <a:bodyPr/>
          <a:lstStyle/>
          <a:p>
            <a:r>
              <a:rPr lang="zh-CN" altLang="en-US" b="0" dirty="0" smtClean="0">
                <a:solidFill>
                  <a:schemeClr val="accent1">
                    <a:lumMod val="50000"/>
                  </a:schemeClr>
                </a:solidFill>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工资绩效管理</a:t>
            </a:r>
            <a:endParaRPr lang="en-US" altLang="zh-CN" dirty="0" smtClean="0">
              <a:solidFill>
                <a:schemeClr val="accent1">
                  <a:lumMod val="50000"/>
                </a:schemeClr>
              </a:solidFill>
              <a:latin typeface="微软雅黑" pitchFamily="34" charset="-122"/>
              <a:ea typeface="微软雅黑" pitchFamily="34" charset="-122"/>
            </a:endParaRPr>
          </a:p>
          <a:p>
            <a:r>
              <a:rPr lang="en-US" altLang="zh-CN" b="0" dirty="0" smtClean="0">
                <a:solidFill>
                  <a:schemeClr val="accent1">
                    <a:lumMod val="50000"/>
                  </a:schemeClr>
                </a:solidFill>
                <a:latin typeface="微软雅黑" pitchFamily="34" charset="-122"/>
                <a:ea typeface="微软雅黑" pitchFamily="34" charset="-122"/>
              </a:rPr>
              <a:t>      1</a:t>
            </a:r>
            <a:r>
              <a:rPr lang="zh-CN" altLang="en-US" b="0" dirty="0" smtClean="0">
                <a:solidFill>
                  <a:schemeClr val="accent1">
                    <a:lumMod val="50000"/>
                  </a:schemeClr>
                </a:solidFill>
                <a:latin typeface="微软雅黑" pitchFamily="34" charset="-122"/>
                <a:ea typeface="微软雅黑" pitchFamily="34" charset="-122"/>
              </a:rPr>
              <a:t>、参数设定</a:t>
            </a:r>
            <a:endParaRPr lang="en-US" altLang="zh-CN" b="0" dirty="0" smtClean="0">
              <a:solidFill>
                <a:schemeClr val="accent1">
                  <a:lumMod val="50000"/>
                </a:schemeClr>
              </a:solidFill>
              <a:latin typeface="微软雅黑" pitchFamily="34" charset="-122"/>
              <a:ea typeface="微软雅黑" pitchFamily="34" charset="-122"/>
            </a:endParaRPr>
          </a:p>
          <a:p>
            <a:r>
              <a:rPr lang="en-US" altLang="zh-CN" b="0" dirty="0" smtClean="0">
                <a:solidFill>
                  <a:schemeClr val="accent1">
                    <a:lumMod val="50000"/>
                  </a:schemeClr>
                </a:solidFill>
                <a:latin typeface="微软雅黑" pitchFamily="34" charset="-122"/>
                <a:ea typeface="微软雅黑" pitchFamily="34" charset="-122"/>
              </a:rPr>
              <a:t>        </a:t>
            </a:r>
            <a:r>
              <a:rPr lang="zh-CN" altLang="en-US" sz="1800" b="0" dirty="0" smtClean="0">
                <a:solidFill>
                  <a:schemeClr val="accent1">
                    <a:lumMod val="50000"/>
                  </a:schemeClr>
                </a:solidFill>
                <a:latin typeface="微软雅黑" pitchFamily="34" charset="-122"/>
                <a:ea typeface="微软雅黑" pitchFamily="34" charset="-122"/>
              </a:rPr>
              <a:t>（</a:t>
            </a:r>
            <a:r>
              <a:rPr lang="en-US" altLang="zh-CN" sz="1800" b="0" dirty="0" smtClean="0">
                <a:solidFill>
                  <a:schemeClr val="accent1">
                    <a:lumMod val="50000"/>
                  </a:schemeClr>
                </a:solidFill>
                <a:latin typeface="微软雅黑" pitchFamily="34" charset="-122"/>
                <a:ea typeface="微软雅黑" pitchFamily="34" charset="-122"/>
              </a:rPr>
              <a:t>1</a:t>
            </a:r>
            <a:r>
              <a:rPr lang="zh-CN" altLang="en-US" sz="1800" b="0" dirty="0" smtClean="0">
                <a:solidFill>
                  <a:schemeClr val="accent1">
                    <a:lumMod val="50000"/>
                  </a:schemeClr>
                </a:solidFill>
                <a:latin typeface="微软雅黑" pitchFamily="34" charset="-122"/>
                <a:ea typeface="微软雅黑" pitchFamily="34" charset="-122"/>
              </a:rPr>
              <a:t>）社保信息参数</a:t>
            </a:r>
            <a:endParaRPr lang="en-US" altLang="zh-CN" sz="1800" b="0" dirty="0" smtClean="0">
              <a:solidFill>
                <a:schemeClr val="accent1">
                  <a:lumMod val="50000"/>
                </a:schemeClr>
              </a:solidFill>
              <a:latin typeface="微软雅黑" pitchFamily="34" charset="-122"/>
              <a:ea typeface="微软雅黑" pitchFamily="34" charset="-122"/>
            </a:endParaRPr>
          </a:p>
          <a:p>
            <a:r>
              <a:rPr lang="en-US" altLang="zh-CN" sz="1800" b="0" dirty="0" smtClean="0">
                <a:solidFill>
                  <a:schemeClr val="accent1">
                    <a:lumMod val="50000"/>
                  </a:schemeClr>
                </a:solidFill>
                <a:latin typeface="微软雅黑" pitchFamily="34" charset="-122"/>
                <a:ea typeface="微软雅黑" pitchFamily="34" charset="-122"/>
              </a:rPr>
              <a:t>         </a:t>
            </a:r>
            <a:r>
              <a:rPr lang="zh-CN" altLang="en-US" sz="1800" b="0" dirty="0" smtClean="0">
                <a:solidFill>
                  <a:schemeClr val="accent1">
                    <a:lumMod val="50000"/>
                  </a:schemeClr>
                </a:solidFill>
                <a:latin typeface="微软雅黑" pitchFamily="34" charset="-122"/>
                <a:ea typeface="微软雅黑" pitchFamily="34" charset="-122"/>
              </a:rPr>
              <a:t>（</a:t>
            </a:r>
            <a:r>
              <a:rPr lang="en-US" altLang="zh-CN" sz="1800" b="0" dirty="0" smtClean="0">
                <a:solidFill>
                  <a:schemeClr val="accent1">
                    <a:lumMod val="50000"/>
                  </a:schemeClr>
                </a:solidFill>
                <a:latin typeface="微软雅黑" pitchFamily="34" charset="-122"/>
                <a:ea typeface="微软雅黑" pitchFamily="34" charset="-122"/>
              </a:rPr>
              <a:t>2</a:t>
            </a:r>
            <a:r>
              <a:rPr lang="zh-CN" altLang="en-US" sz="1800" b="0" dirty="0" smtClean="0">
                <a:solidFill>
                  <a:schemeClr val="accent1">
                    <a:lumMod val="50000"/>
                  </a:schemeClr>
                </a:solidFill>
                <a:latin typeface="微软雅黑" pitchFamily="34" charset="-122"/>
                <a:ea typeface="微软雅黑" pitchFamily="34" charset="-122"/>
              </a:rPr>
              <a:t>）其他补贴参数</a:t>
            </a:r>
            <a:endParaRPr lang="en-US" altLang="zh-CN" sz="1800" b="0" dirty="0" smtClean="0">
              <a:solidFill>
                <a:schemeClr val="accent1">
                  <a:lumMod val="50000"/>
                </a:schemeClr>
              </a:solidFill>
              <a:latin typeface="微软雅黑" pitchFamily="34" charset="-122"/>
              <a:ea typeface="微软雅黑" pitchFamily="34" charset="-122"/>
            </a:endParaRPr>
          </a:p>
          <a:p>
            <a:r>
              <a:rPr lang="en-US" altLang="zh-CN" sz="1800" b="0" dirty="0" smtClean="0">
                <a:solidFill>
                  <a:schemeClr val="accent1">
                    <a:lumMod val="50000"/>
                  </a:schemeClr>
                </a:solidFill>
                <a:latin typeface="微软雅黑" pitchFamily="34" charset="-122"/>
                <a:ea typeface="微软雅黑" pitchFamily="34" charset="-122"/>
              </a:rPr>
              <a:t>         </a:t>
            </a:r>
            <a:r>
              <a:rPr lang="zh-CN" altLang="en-US" sz="1800" b="0" dirty="0" smtClean="0">
                <a:solidFill>
                  <a:schemeClr val="accent1">
                    <a:lumMod val="50000"/>
                  </a:schemeClr>
                </a:solidFill>
                <a:latin typeface="微软雅黑" pitchFamily="34" charset="-122"/>
                <a:ea typeface="微软雅黑" pitchFamily="34" charset="-122"/>
              </a:rPr>
              <a:t>（</a:t>
            </a:r>
            <a:r>
              <a:rPr lang="en-US" altLang="zh-CN" sz="1800" b="0" dirty="0" smtClean="0">
                <a:solidFill>
                  <a:schemeClr val="accent1">
                    <a:lumMod val="50000"/>
                  </a:schemeClr>
                </a:solidFill>
                <a:latin typeface="微软雅黑" pitchFamily="34" charset="-122"/>
                <a:ea typeface="微软雅黑" pitchFamily="34" charset="-122"/>
              </a:rPr>
              <a:t>3</a:t>
            </a:r>
            <a:r>
              <a:rPr lang="zh-CN" altLang="en-US" sz="1800" b="0" dirty="0" smtClean="0">
                <a:solidFill>
                  <a:schemeClr val="accent1">
                    <a:lumMod val="50000"/>
                  </a:schemeClr>
                </a:solidFill>
                <a:latin typeface="微软雅黑" pitchFamily="34" charset="-122"/>
                <a:ea typeface="微软雅黑" pitchFamily="34" charset="-122"/>
              </a:rPr>
              <a:t>）计时工资参数</a:t>
            </a:r>
            <a:endParaRPr lang="en-US" altLang="zh-CN" sz="1800" b="0" dirty="0" smtClean="0">
              <a:solidFill>
                <a:schemeClr val="accent1">
                  <a:lumMod val="50000"/>
                </a:schemeClr>
              </a:solidFill>
              <a:latin typeface="微软雅黑" pitchFamily="34" charset="-122"/>
              <a:ea typeface="微软雅黑" pitchFamily="34" charset="-122"/>
            </a:endParaRPr>
          </a:p>
          <a:p>
            <a:r>
              <a:rPr lang="en-US" altLang="zh-CN" sz="1800" b="0" dirty="0" smtClean="0">
                <a:solidFill>
                  <a:schemeClr val="accent1">
                    <a:lumMod val="50000"/>
                  </a:schemeClr>
                </a:solidFill>
                <a:latin typeface="微软雅黑" pitchFamily="34" charset="-122"/>
                <a:ea typeface="微软雅黑" pitchFamily="34" charset="-122"/>
              </a:rPr>
              <a:t>         </a:t>
            </a:r>
            <a:r>
              <a:rPr lang="zh-CN" altLang="en-US" sz="1800" b="0" dirty="0" smtClean="0">
                <a:solidFill>
                  <a:schemeClr val="accent1">
                    <a:lumMod val="50000"/>
                  </a:schemeClr>
                </a:solidFill>
                <a:latin typeface="微软雅黑" pitchFamily="34" charset="-122"/>
                <a:ea typeface="微软雅黑" pitchFamily="34" charset="-122"/>
              </a:rPr>
              <a:t>（</a:t>
            </a:r>
            <a:r>
              <a:rPr lang="en-US" altLang="zh-CN" sz="1800" b="0" dirty="0" smtClean="0">
                <a:solidFill>
                  <a:schemeClr val="accent1">
                    <a:lumMod val="50000"/>
                  </a:schemeClr>
                </a:solidFill>
                <a:latin typeface="微软雅黑" pitchFamily="34" charset="-122"/>
                <a:ea typeface="微软雅黑" pitchFamily="34" charset="-122"/>
              </a:rPr>
              <a:t>4</a:t>
            </a:r>
            <a:r>
              <a:rPr lang="zh-CN" altLang="en-US" sz="1800" b="0" dirty="0" smtClean="0">
                <a:solidFill>
                  <a:schemeClr val="accent1">
                    <a:lumMod val="50000"/>
                  </a:schemeClr>
                </a:solidFill>
                <a:latin typeface="微软雅黑" pitchFamily="34" charset="-122"/>
                <a:ea typeface="微软雅黑" pitchFamily="34" charset="-122"/>
              </a:rPr>
              <a:t>）计件工资参数</a:t>
            </a:r>
            <a:endParaRPr lang="en-US" altLang="zh-CN" sz="1800" b="0" dirty="0" smtClean="0">
              <a:solidFill>
                <a:schemeClr val="accent1">
                  <a:lumMod val="50000"/>
                </a:schemeClr>
              </a:solidFill>
              <a:latin typeface="微软雅黑" pitchFamily="34" charset="-122"/>
              <a:ea typeface="微软雅黑" pitchFamily="34" charset="-122"/>
            </a:endParaRPr>
          </a:p>
          <a:p>
            <a:pPr lvl="1">
              <a:buNone/>
            </a:pPr>
            <a:r>
              <a:rPr lang="zh-CN" altLang="en-US" sz="1600" b="0" dirty="0" smtClean="0">
                <a:latin typeface="微软雅黑" pitchFamily="34" charset="-122"/>
                <a:ea typeface="微软雅黑" pitchFamily="34" charset="-122"/>
              </a:rPr>
              <a:t>    </a:t>
            </a:r>
            <a:r>
              <a:rPr lang="zh-CN" altLang="en-US" sz="1600" b="0" dirty="0" smtClean="0">
                <a:solidFill>
                  <a:schemeClr val="accent1">
                    <a:lumMod val="50000"/>
                  </a:schemeClr>
                </a:solidFill>
                <a:latin typeface="微软雅黑" pitchFamily="34" charset="-122"/>
                <a:ea typeface="微软雅黑" pitchFamily="34" charset="-122"/>
              </a:rPr>
              <a:t>各项参数设定，做为工资的计算依据， 通过对参数的获取软件自动计算工资</a:t>
            </a:r>
            <a:r>
              <a:rPr lang="en-US" altLang="zh-CN" sz="1600" b="0" dirty="0" smtClean="0">
                <a:solidFill>
                  <a:schemeClr val="accent1">
                    <a:lumMod val="50000"/>
                  </a:schemeClr>
                </a:solidFill>
                <a:latin typeface="微软雅黑" pitchFamily="34" charset="-122"/>
                <a:ea typeface="微软雅黑" pitchFamily="34" charset="-122"/>
              </a:rPr>
              <a:t>.</a:t>
            </a:r>
          </a:p>
          <a:p>
            <a:r>
              <a:rPr lang="en-US" altLang="zh-CN" sz="1800" b="0" dirty="0" smtClean="0">
                <a:latin typeface="微软雅黑" pitchFamily="34" charset="-122"/>
                <a:ea typeface="微软雅黑" pitchFamily="34" charset="-122"/>
              </a:rPr>
              <a:t>      </a:t>
            </a:r>
            <a:r>
              <a:rPr lang="en-US" altLang="zh-CN" b="0" dirty="0" smtClean="0">
                <a:latin typeface="微软雅黑" pitchFamily="34" charset="-122"/>
                <a:ea typeface="微软雅黑" pitchFamily="34" charset="-122"/>
              </a:rPr>
              <a:t>         </a:t>
            </a:r>
            <a:endParaRPr lang="zh-CN" altLang="en-US" b="0"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214414" y="1412875"/>
            <a:ext cx="7643866" cy="4302141"/>
          </a:xfrm>
        </p:spPr>
        <p:txBody>
          <a:bodyPr/>
          <a:lstStyle/>
          <a:p>
            <a:pPr>
              <a:lnSpc>
                <a:spcPct val="100000"/>
              </a:lnSpc>
            </a:pPr>
            <a:r>
              <a:rPr lang="en-US" altLang="zh-CN" b="0" dirty="0" smtClean="0">
                <a:solidFill>
                  <a:schemeClr val="accent1">
                    <a:lumMod val="50000"/>
                  </a:schemeClr>
                </a:solidFill>
                <a:latin typeface="微软雅黑" pitchFamily="34" charset="-122"/>
                <a:ea typeface="微软雅黑" pitchFamily="34" charset="-122"/>
              </a:rPr>
              <a:t>     2</a:t>
            </a:r>
            <a:r>
              <a:rPr lang="zh-CN" altLang="en-US" b="0" dirty="0" smtClean="0">
                <a:solidFill>
                  <a:schemeClr val="accent1">
                    <a:lumMod val="50000"/>
                  </a:schemeClr>
                </a:solidFill>
                <a:latin typeface="微软雅黑" pitchFamily="34" charset="-122"/>
                <a:ea typeface="微软雅黑" pitchFamily="34" charset="-122"/>
              </a:rPr>
              <a:t>、工资生成</a:t>
            </a:r>
            <a:endParaRPr lang="en-US" altLang="zh-CN" b="0" dirty="0" smtClean="0">
              <a:solidFill>
                <a:schemeClr val="accent1">
                  <a:lumMod val="50000"/>
                </a:schemeClr>
              </a:solidFill>
              <a:latin typeface="微软雅黑" pitchFamily="34" charset="-122"/>
              <a:ea typeface="微软雅黑" pitchFamily="34" charset="-122"/>
            </a:endParaRPr>
          </a:p>
          <a:p>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1</a:t>
            </a:r>
            <a:r>
              <a:rPr lang="zh-CN" altLang="en-US" b="0" dirty="0" smtClean="0">
                <a:solidFill>
                  <a:schemeClr val="accent1">
                    <a:lumMod val="50000"/>
                  </a:schemeClr>
                </a:solidFill>
                <a:latin typeface="微软雅黑" pitchFamily="34" charset="-122"/>
                <a:ea typeface="微软雅黑" pitchFamily="34" charset="-122"/>
              </a:rPr>
              <a:t>）基本工资生成</a:t>
            </a:r>
            <a:endParaRPr lang="en-US" altLang="zh-CN" b="0" dirty="0" smtClean="0">
              <a:solidFill>
                <a:schemeClr val="accent1">
                  <a:lumMod val="50000"/>
                </a:schemeClr>
              </a:solidFill>
              <a:latin typeface="微软雅黑" pitchFamily="34" charset="-122"/>
              <a:ea typeface="微软雅黑" pitchFamily="34" charset="-122"/>
            </a:endParaRPr>
          </a:p>
          <a:p>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2</a:t>
            </a:r>
            <a:r>
              <a:rPr lang="zh-CN" altLang="en-US" b="0" dirty="0" smtClean="0">
                <a:solidFill>
                  <a:schemeClr val="accent1">
                    <a:lumMod val="50000"/>
                  </a:schemeClr>
                </a:solidFill>
                <a:latin typeface="微软雅黑" pitchFamily="34" charset="-122"/>
                <a:ea typeface="微软雅黑" pitchFamily="34" charset="-122"/>
              </a:rPr>
              <a:t>）工资信息查询</a:t>
            </a:r>
            <a:endParaRPr lang="en-US" altLang="zh-CN" b="0" dirty="0" smtClean="0">
              <a:solidFill>
                <a:schemeClr val="accent1">
                  <a:lumMod val="50000"/>
                </a:schemeClr>
              </a:solidFill>
              <a:latin typeface="微软雅黑" pitchFamily="34" charset="-122"/>
              <a:ea typeface="微软雅黑" pitchFamily="34" charset="-122"/>
            </a:endParaRPr>
          </a:p>
          <a:p>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3</a:t>
            </a:r>
            <a:r>
              <a:rPr lang="zh-CN" altLang="en-US" b="0" dirty="0" smtClean="0">
                <a:solidFill>
                  <a:schemeClr val="accent1">
                    <a:lumMod val="50000"/>
                  </a:schemeClr>
                </a:solidFill>
                <a:latin typeface="微软雅黑" pitchFamily="34" charset="-122"/>
                <a:ea typeface="微软雅黑" pitchFamily="34" charset="-122"/>
              </a:rPr>
              <a:t>）计时工资生成</a:t>
            </a:r>
            <a:endParaRPr lang="en-US" altLang="zh-CN" b="0" dirty="0" smtClean="0">
              <a:solidFill>
                <a:schemeClr val="accent1">
                  <a:lumMod val="50000"/>
                </a:schemeClr>
              </a:solidFill>
              <a:latin typeface="微软雅黑" pitchFamily="34" charset="-122"/>
              <a:ea typeface="微软雅黑" pitchFamily="34" charset="-122"/>
            </a:endParaRPr>
          </a:p>
          <a:p>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4</a:t>
            </a:r>
            <a:r>
              <a:rPr lang="zh-CN" altLang="en-US" b="0" dirty="0" smtClean="0">
                <a:solidFill>
                  <a:schemeClr val="accent1">
                    <a:lumMod val="50000"/>
                  </a:schemeClr>
                </a:solidFill>
                <a:latin typeface="微软雅黑" pitchFamily="34" charset="-122"/>
                <a:ea typeface="微软雅黑" pitchFamily="34" charset="-122"/>
              </a:rPr>
              <a:t>）计件工资生成</a:t>
            </a:r>
            <a:endParaRPr lang="en-US" altLang="zh-CN" b="0" dirty="0" smtClean="0">
              <a:solidFill>
                <a:schemeClr val="accent1">
                  <a:lumMod val="50000"/>
                </a:schemeClr>
              </a:solidFill>
              <a:latin typeface="微软雅黑" pitchFamily="34" charset="-122"/>
              <a:ea typeface="微软雅黑" pitchFamily="34" charset="-122"/>
            </a:endParaRPr>
          </a:p>
          <a:p>
            <a:r>
              <a:rPr lang="zh-CN" altLang="en-US" b="0" dirty="0" smtClean="0">
                <a:solidFill>
                  <a:schemeClr val="accent1">
                    <a:lumMod val="50000"/>
                  </a:schemeClr>
                </a:solidFill>
                <a:latin typeface="微软雅黑" pitchFamily="34" charset="-122"/>
                <a:ea typeface="微软雅黑" pitchFamily="34" charset="-122"/>
              </a:rPr>
              <a:t>用户如何生成工资，打印工资单，查看工资单明细；工资单生成界面，界面提供几项输入值，①选定工资起始、截止日期，②工资月份，③选择相应员工；数据填写完毕，轻松点击</a:t>
            </a:r>
            <a:r>
              <a:rPr lang="zh-CN" altLang="en-US" b="0" dirty="0" smtClean="0">
                <a:solidFill>
                  <a:srgbClr val="FFC000"/>
                </a:solidFill>
                <a:latin typeface="微软雅黑" pitchFamily="34" charset="-122"/>
                <a:ea typeface="微软雅黑" pitchFamily="34" charset="-122"/>
              </a:rPr>
              <a:t>计算工资</a:t>
            </a:r>
            <a:r>
              <a:rPr lang="zh-CN" altLang="en-US" b="0" dirty="0" smtClean="0">
                <a:solidFill>
                  <a:schemeClr val="accent1">
                    <a:lumMod val="50000"/>
                  </a:schemeClr>
                </a:solidFill>
                <a:latin typeface="微软雅黑" pitchFamily="34" charset="-122"/>
                <a:ea typeface="微软雅黑" pitchFamily="34" charset="-122"/>
              </a:rPr>
              <a:t>按钮，一段时间之后，一条条工资列表信息呈现而出。</a:t>
            </a:r>
            <a:endParaRPr lang="en-US" altLang="zh-CN" dirty="0" smtClean="0">
              <a:solidFill>
                <a:schemeClr val="accent1">
                  <a:lumMod val="50000"/>
                </a:schemeClr>
              </a:solidFill>
              <a:latin typeface="微软雅黑" pitchFamily="34" charset="-122"/>
              <a:ea typeface="微软雅黑" pitchFamily="34" charset="-122"/>
            </a:endParaRPr>
          </a:p>
          <a:p>
            <a:pPr lvl="1">
              <a:buNone/>
            </a:pPr>
            <a:r>
              <a:rPr lang="en-US" altLang="zh-CN" b="0" dirty="0" smtClean="0">
                <a:latin typeface="微软雅黑" pitchFamily="34" charset="-122"/>
                <a:ea typeface="微软雅黑" pitchFamily="34" charset="-122"/>
              </a:rPr>
              <a:t>    </a:t>
            </a:r>
          </a:p>
          <a:p>
            <a:endParaRPr lang="zh-CN" altLang="en-US" dirty="0">
              <a:latin typeface="微软雅黑" pitchFamily="34" charset="-122"/>
              <a:ea typeface="微软雅黑" pitchFamily="34" charset="-122"/>
            </a:endParaRPr>
          </a:p>
        </p:txBody>
      </p:sp>
      <p:pic>
        <p:nvPicPr>
          <p:cNvPr id="4" name="Picture 2"/>
          <p:cNvPicPr>
            <a:picLocks noChangeAspect="1" noChangeArrowheads="1"/>
          </p:cNvPicPr>
          <p:nvPr/>
        </p:nvPicPr>
        <p:blipFill>
          <a:blip r:embed="rId2" cstate="print"/>
          <a:srcRect/>
          <a:stretch>
            <a:fillRect/>
          </a:stretch>
        </p:blipFill>
        <p:spPr bwMode="auto">
          <a:xfrm>
            <a:off x="1662141" y="5786454"/>
            <a:ext cx="6981825" cy="10191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zh-CN" altLang="en-US" sz="2800" dirty="0" smtClean="0"/>
              <a:t>工资绩效模块</a:t>
            </a:r>
            <a:endParaRPr lang="zh-CN" altLang="en-US" sz="2800" dirty="0"/>
          </a:p>
        </p:txBody>
      </p:sp>
      <p:pic>
        <p:nvPicPr>
          <p:cNvPr id="4099" name="Picture 3"/>
          <p:cNvPicPr>
            <a:picLocks noChangeAspect="1" noChangeArrowheads="1"/>
          </p:cNvPicPr>
          <p:nvPr/>
        </p:nvPicPr>
        <p:blipFill>
          <a:blip r:embed="rId2" cstate="print"/>
          <a:srcRect/>
          <a:stretch>
            <a:fillRect/>
          </a:stretch>
        </p:blipFill>
        <p:spPr bwMode="auto">
          <a:xfrm>
            <a:off x="1428728" y="1785926"/>
            <a:ext cx="6581775" cy="1295400"/>
          </a:xfrm>
          <a:prstGeom prst="rect">
            <a:avLst/>
          </a:prstGeom>
          <a:noFill/>
          <a:ln w="9525">
            <a:noFill/>
            <a:miter lim="800000"/>
            <a:headEnd/>
            <a:tailEnd/>
          </a:ln>
          <a:effectLst/>
        </p:spPr>
      </p:pic>
      <p:sp>
        <p:nvSpPr>
          <p:cNvPr id="6" name="线形标注 1 5"/>
          <p:cNvSpPr/>
          <p:nvPr/>
        </p:nvSpPr>
        <p:spPr bwMode="auto">
          <a:xfrm>
            <a:off x="7429520" y="3357562"/>
            <a:ext cx="914400" cy="612648"/>
          </a:xfrm>
          <a:prstGeom prst="borderCallout1">
            <a:avLst>
              <a:gd name="adj1" fmla="val 18750"/>
              <a:gd name="adj2" fmla="val -8333"/>
              <a:gd name="adj3" fmla="val -53135"/>
              <a:gd name="adj4" fmla="val -57845"/>
            </a:avLst>
          </a:prstGeom>
          <a:solidFill>
            <a:schemeClr val="accent1">
              <a:lumMod val="20000"/>
              <a:lumOff val="80000"/>
            </a:schemeClr>
          </a:solidFill>
          <a:ln w="31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Arial" pitchFamily="34" charset="0"/>
              </a:rPr>
              <a:t>工资综合信息</a:t>
            </a:r>
          </a:p>
        </p:txBody>
      </p:sp>
      <p:sp>
        <p:nvSpPr>
          <p:cNvPr id="7" name="TextBox 6"/>
          <p:cNvSpPr txBox="1"/>
          <p:nvPr/>
        </p:nvSpPr>
        <p:spPr>
          <a:xfrm>
            <a:off x="1928794" y="4286256"/>
            <a:ext cx="6286544" cy="869533"/>
          </a:xfrm>
          <a:prstGeom prst="rect">
            <a:avLst/>
          </a:prstGeom>
          <a:noFill/>
        </p:spPr>
        <p:txBody>
          <a:bodyPr wrap="square" rtlCol="0">
            <a:spAutoFit/>
          </a:bodyPr>
          <a:lstStyle/>
          <a:p>
            <a:pPr algn="l">
              <a:lnSpc>
                <a:spcPct val="150000"/>
              </a:lnSpc>
            </a:pPr>
            <a:r>
              <a:rPr lang="zh-CN" altLang="en-US" dirty="0" smtClean="0">
                <a:solidFill>
                  <a:schemeClr val="accent1">
                    <a:lumMod val="50000"/>
                  </a:schemeClr>
                </a:solidFill>
                <a:latin typeface="微软雅黑" pitchFamily="34" charset="-122"/>
                <a:ea typeface="微软雅黑" pitchFamily="34" charset="-122"/>
              </a:rPr>
              <a:t>当点击某条信息的时，所以与工资相应的信息项会出现在右边，如图</a:t>
            </a:r>
            <a:endParaRPr lang="zh-CN" altLang="en-US" dirty="0">
              <a:solidFill>
                <a:schemeClr val="accent1">
                  <a:lumMod val="50000"/>
                </a:schemeClr>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dirty="0" smtClean="0">
                <a:solidFill>
                  <a:schemeClr val="accent1">
                    <a:lumMod val="50000"/>
                  </a:schemeClr>
                </a:solidFill>
                <a:latin typeface="微软雅黑" pitchFamily="34" charset="-122"/>
                <a:ea typeface="微软雅黑" pitchFamily="34" charset="-122"/>
              </a:rPr>
              <a:t>   </a:t>
            </a:r>
            <a:r>
              <a:rPr lang="en-US" altLang="zh-CN" b="0" dirty="0" smtClean="0">
                <a:solidFill>
                  <a:schemeClr val="accent1">
                    <a:lumMod val="50000"/>
                  </a:schemeClr>
                </a:solidFill>
                <a:latin typeface="微软雅黑" pitchFamily="34" charset="-122"/>
                <a:ea typeface="微软雅黑" pitchFamily="34" charset="-122"/>
              </a:rPr>
              <a:t> 3</a:t>
            </a:r>
            <a:r>
              <a:rPr lang="zh-CN" altLang="en-US" b="0" dirty="0" smtClean="0">
                <a:solidFill>
                  <a:schemeClr val="accent1">
                    <a:lumMod val="50000"/>
                  </a:schemeClr>
                </a:solidFill>
                <a:latin typeface="微软雅黑" pitchFamily="34" charset="-122"/>
                <a:ea typeface="微软雅黑" pitchFamily="34" charset="-122"/>
              </a:rPr>
              <a:t>、绩效考核管理</a:t>
            </a:r>
            <a:endParaRPr lang="en-US" altLang="zh-CN" b="0" dirty="0" smtClean="0">
              <a:solidFill>
                <a:schemeClr val="accent1">
                  <a:lumMod val="50000"/>
                </a:schemeClr>
              </a:solidFill>
              <a:latin typeface="微软雅黑" pitchFamily="34" charset="-122"/>
              <a:ea typeface="微软雅黑" pitchFamily="34" charset="-122"/>
            </a:endParaRPr>
          </a:p>
          <a:p>
            <a:r>
              <a:rPr lang="en-US" altLang="zh-CN" b="0" dirty="0" smtClean="0">
                <a:solidFill>
                  <a:schemeClr val="accent1">
                    <a:lumMod val="50000"/>
                  </a:schemeClr>
                </a:solidFill>
                <a:latin typeface="微软雅黑" pitchFamily="34" charset="-122"/>
                <a:ea typeface="微软雅黑" pitchFamily="34" charset="-122"/>
              </a:rPr>
              <a:t>    </a:t>
            </a:r>
            <a:r>
              <a:rPr lang="en-US" altLang="zh-CN" sz="1800" b="0" dirty="0" smtClean="0">
                <a:solidFill>
                  <a:schemeClr val="accent1">
                    <a:lumMod val="50000"/>
                  </a:schemeClr>
                </a:solidFill>
                <a:latin typeface="微软雅黑" pitchFamily="34" charset="-122"/>
                <a:ea typeface="微软雅黑" pitchFamily="34" charset="-122"/>
              </a:rPr>
              <a:t>  </a:t>
            </a:r>
            <a:r>
              <a:rPr lang="zh-CN" altLang="en-US" sz="1800" b="0" dirty="0" smtClean="0">
                <a:solidFill>
                  <a:schemeClr val="accent1">
                    <a:lumMod val="50000"/>
                  </a:schemeClr>
                </a:solidFill>
                <a:latin typeface="微软雅黑" pitchFamily="34" charset="-122"/>
                <a:ea typeface="微软雅黑" pitchFamily="34" charset="-122"/>
              </a:rPr>
              <a:t>（</a:t>
            </a:r>
            <a:r>
              <a:rPr lang="en-US" altLang="zh-CN" sz="1800" b="0" dirty="0" smtClean="0">
                <a:solidFill>
                  <a:schemeClr val="accent1">
                    <a:lumMod val="50000"/>
                  </a:schemeClr>
                </a:solidFill>
                <a:latin typeface="微软雅黑" pitchFamily="34" charset="-122"/>
                <a:ea typeface="微软雅黑" pitchFamily="34" charset="-122"/>
              </a:rPr>
              <a:t>1</a:t>
            </a:r>
            <a:r>
              <a:rPr lang="zh-CN" altLang="en-US" sz="1800" b="0" dirty="0" smtClean="0">
                <a:solidFill>
                  <a:schemeClr val="accent1">
                    <a:lumMod val="50000"/>
                  </a:schemeClr>
                </a:solidFill>
                <a:latin typeface="微软雅黑" pitchFamily="34" charset="-122"/>
                <a:ea typeface="微软雅黑" pitchFamily="34" charset="-122"/>
              </a:rPr>
              <a:t>）绩效工资信息</a:t>
            </a:r>
            <a:endParaRPr lang="en-US" altLang="zh-CN" sz="1800" b="0" dirty="0" smtClean="0">
              <a:solidFill>
                <a:schemeClr val="accent1">
                  <a:lumMod val="50000"/>
                </a:schemeClr>
              </a:solidFill>
              <a:latin typeface="微软雅黑" pitchFamily="34" charset="-122"/>
              <a:ea typeface="微软雅黑" pitchFamily="34" charset="-122"/>
            </a:endParaRPr>
          </a:p>
          <a:p>
            <a:r>
              <a:rPr lang="en-US" altLang="zh-CN" sz="1800" b="0" dirty="0" smtClean="0">
                <a:solidFill>
                  <a:schemeClr val="accent1">
                    <a:lumMod val="50000"/>
                  </a:schemeClr>
                </a:solidFill>
                <a:latin typeface="微软雅黑" pitchFamily="34" charset="-122"/>
                <a:ea typeface="微软雅黑" pitchFamily="34" charset="-122"/>
              </a:rPr>
              <a:t>      </a:t>
            </a:r>
            <a:r>
              <a:rPr lang="zh-CN" altLang="en-US" sz="1800" b="0" dirty="0" smtClean="0">
                <a:solidFill>
                  <a:schemeClr val="accent1">
                    <a:lumMod val="50000"/>
                  </a:schemeClr>
                </a:solidFill>
                <a:latin typeface="微软雅黑" pitchFamily="34" charset="-122"/>
                <a:ea typeface="微软雅黑" pitchFamily="34" charset="-122"/>
              </a:rPr>
              <a:t>（</a:t>
            </a:r>
            <a:r>
              <a:rPr lang="en-US" altLang="zh-CN" sz="1800" b="0" dirty="0" smtClean="0">
                <a:solidFill>
                  <a:schemeClr val="accent1">
                    <a:lumMod val="50000"/>
                  </a:schemeClr>
                </a:solidFill>
                <a:latin typeface="微软雅黑" pitchFamily="34" charset="-122"/>
                <a:ea typeface="微软雅黑" pitchFamily="34" charset="-122"/>
              </a:rPr>
              <a:t>2</a:t>
            </a:r>
            <a:r>
              <a:rPr lang="zh-CN" altLang="en-US" sz="1800" b="0" dirty="0" smtClean="0">
                <a:solidFill>
                  <a:schemeClr val="accent1">
                    <a:lumMod val="50000"/>
                  </a:schemeClr>
                </a:solidFill>
                <a:latin typeface="微软雅黑" pitchFamily="34" charset="-122"/>
                <a:ea typeface="微软雅黑" pitchFamily="34" charset="-122"/>
              </a:rPr>
              <a:t>）</a:t>
            </a:r>
            <a:r>
              <a:rPr lang="en-US" altLang="zh-CN" sz="1800" b="0" dirty="0" smtClean="0">
                <a:solidFill>
                  <a:schemeClr val="accent1">
                    <a:lumMod val="50000"/>
                  </a:schemeClr>
                </a:solidFill>
                <a:latin typeface="微软雅黑" pitchFamily="34" charset="-122"/>
                <a:ea typeface="微软雅黑" pitchFamily="34" charset="-122"/>
              </a:rPr>
              <a:t>KPI</a:t>
            </a:r>
            <a:r>
              <a:rPr lang="zh-CN" altLang="en-US" sz="1800" b="0" dirty="0" smtClean="0">
                <a:solidFill>
                  <a:schemeClr val="accent1">
                    <a:lumMod val="50000"/>
                  </a:schemeClr>
                </a:solidFill>
                <a:latin typeface="微软雅黑" pitchFamily="34" charset="-122"/>
                <a:ea typeface="微软雅黑" pitchFamily="34" charset="-122"/>
              </a:rPr>
              <a:t>信息列表</a:t>
            </a:r>
            <a:endParaRPr lang="en-US" altLang="zh-CN" sz="1800" b="0" dirty="0" smtClean="0">
              <a:solidFill>
                <a:schemeClr val="accent1">
                  <a:lumMod val="50000"/>
                </a:schemeClr>
              </a:solidFill>
              <a:latin typeface="微软雅黑" pitchFamily="34" charset="-122"/>
              <a:ea typeface="微软雅黑" pitchFamily="34" charset="-122"/>
            </a:endParaRPr>
          </a:p>
          <a:p>
            <a:r>
              <a:rPr lang="en-US" altLang="zh-CN" sz="1800" b="0" dirty="0" smtClean="0">
                <a:solidFill>
                  <a:schemeClr val="accent1">
                    <a:lumMod val="50000"/>
                  </a:schemeClr>
                </a:solidFill>
                <a:latin typeface="微软雅黑" pitchFamily="34" charset="-122"/>
                <a:ea typeface="微软雅黑" pitchFamily="34" charset="-122"/>
              </a:rPr>
              <a:t>      </a:t>
            </a:r>
            <a:r>
              <a:rPr lang="zh-CN" altLang="en-US" sz="1800" b="0" dirty="0" smtClean="0">
                <a:solidFill>
                  <a:schemeClr val="accent1">
                    <a:lumMod val="50000"/>
                  </a:schemeClr>
                </a:solidFill>
                <a:latin typeface="微软雅黑" pitchFamily="34" charset="-122"/>
                <a:ea typeface="微软雅黑" pitchFamily="34" charset="-122"/>
              </a:rPr>
              <a:t>（</a:t>
            </a:r>
            <a:r>
              <a:rPr lang="en-US" altLang="zh-CN" sz="1800" b="0" dirty="0" smtClean="0">
                <a:solidFill>
                  <a:schemeClr val="accent1">
                    <a:lumMod val="50000"/>
                  </a:schemeClr>
                </a:solidFill>
                <a:latin typeface="微软雅黑" pitchFamily="34" charset="-122"/>
                <a:ea typeface="微软雅黑" pitchFamily="34" charset="-122"/>
              </a:rPr>
              <a:t>3</a:t>
            </a:r>
            <a:r>
              <a:rPr lang="zh-CN" altLang="en-US" sz="1800" b="0" dirty="0" smtClean="0">
                <a:solidFill>
                  <a:schemeClr val="accent1">
                    <a:lumMod val="50000"/>
                  </a:schemeClr>
                </a:solidFill>
                <a:latin typeface="微软雅黑" pitchFamily="34" charset="-122"/>
                <a:ea typeface="微软雅黑" pitchFamily="34" charset="-122"/>
              </a:rPr>
              <a:t>）</a:t>
            </a:r>
            <a:r>
              <a:rPr lang="en-US" altLang="zh-CN" sz="1800" b="0" dirty="0" smtClean="0">
                <a:solidFill>
                  <a:schemeClr val="accent1">
                    <a:lumMod val="50000"/>
                  </a:schemeClr>
                </a:solidFill>
                <a:latin typeface="微软雅黑" pitchFamily="34" charset="-122"/>
                <a:ea typeface="微软雅黑" pitchFamily="34" charset="-122"/>
              </a:rPr>
              <a:t>KPI</a:t>
            </a:r>
            <a:r>
              <a:rPr lang="zh-CN" altLang="en-US" sz="1800" b="0" dirty="0" smtClean="0">
                <a:solidFill>
                  <a:schemeClr val="accent1">
                    <a:lumMod val="50000"/>
                  </a:schemeClr>
                </a:solidFill>
                <a:latin typeface="微软雅黑" pitchFamily="34" charset="-122"/>
                <a:ea typeface="微软雅黑" pitchFamily="34" charset="-122"/>
              </a:rPr>
              <a:t>职位管理</a:t>
            </a:r>
            <a:endParaRPr lang="en-US" altLang="zh-CN" sz="1800" b="0" dirty="0" smtClean="0">
              <a:solidFill>
                <a:schemeClr val="accent1">
                  <a:lumMod val="50000"/>
                </a:schemeClr>
              </a:solidFill>
              <a:latin typeface="微软雅黑" pitchFamily="34" charset="-122"/>
              <a:ea typeface="微软雅黑" pitchFamily="34" charset="-122"/>
            </a:endParaRPr>
          </a:p>
          <a:p>
            <a:pPr lvl="1">
              <a:buNone/>
            </a:pPr>
            <a:r>
              <a:rPr lang="en-US" altLang="zh-CN" dirty="0" smtClean="0">
                <a:solidFill>
                  <a:schemeClr val="accent1">
                    <a:lumMod val="50000"/>
                  </a:schemeClr>
                </a:solidFill>
                <a:latin typeface="微软雅黑" pitchFamily="34" charset="-122"/>
                <a:ea typeface="微软雅黑" pitchFamily="34" charset="-122"/>
              </a:rPr>
              <a:t>KPI</a:t>
            </a:r>
            <a:r>
              <a:rPr lang="zh-CN" altLang="en-US" dirty="0" smtClean="0">
                <a:solidFill>
                  <a:schemeClr val="accent1">
                    <a:lumMod val="50000"/>
                  </a:schemeClr>
                </a:solidFill>
                <a:latin typeface="微软雅黑" pitchFamily="34" charset="-122"/>
                <a:ea typeface="微软雅黑" pitchFamily="34" charset="-122"/>
              </a:rPr>
              <a:t>为何值？这也许很多企业人事不太清楚，</a:t>
            </a:r>
            <a:r>
              <a:rPr lang="en-US" altLang="zh-CN" dirty="0" smtClean="0">
                <a:solidFill>
                  <a:schemeClr val="accent1">
                    <a:lumMod val="50000"/>
                  </a:schemeClr>
                </a:solidFill>
                <a:latin typeface="微软雅黑" pitchFamily="34" charset="-122"/>
                <a:ea typeface="微软雅黑" pitchFamily="34" charset="-122"/>
              </a:rPr>
              <a:t>KPI</a:t>
            </a:r>
            <a:r>
              <a:rPr lang="zh-CN" altLang="en-US" dirty="0" smtClean="0">
                <a:solidFill>
                  <a:schemeClr val="accent1">
                    <a:lumMod val="50000"/>
                  </a:schemeClr>
                </a:solidFill>
                <a:latin typeface="微软雅黑" pitchFamily="34" charset="-122"/>
                <a:ea typeface="微软雅黑" pitchFamily="34" charset="-122"/>
              </a:rPr>
              <a:t>值是绩效考核的基本参考标准，</a:t>
            </a:r>
            <a:r>
              <a:rPr lang="en-US" altLang="zh-CN" dirty="0" smtClean="0">
                <a:solidFill>
                  <a:schemeClr val="accent1">
                    <a:lumMod val="50000"/>
                  </a:schemeClr>
                </a:solidFill>
                <a:latin typeface="微软雅黑" pitchFamily="34" charset="-122"/>
                <a:ea typeface="微软雅黑" pitchFamily="34" charset="-122"/>
              </a:rPr>
              <a:t>KPI</a:t>
            </a:r>
            <a:r>
              <a:rPr lang="zh-CN" altLang="en-US" dirty="0" smtClean="0">
                <a:solidFill>
                  <a:schemeClr val="accent1">
                    <a:lumMod val="50000"/>
                  </a:schemeClr>
                </a:solidFill>
                <a:latin typeface="微软雅黑" pitchFamily="34" charset="-122"/>
                <a:ea typeface="微软雅黑" pitchFamily="34" charset="-122"/>
              </a:rPr>
              <a:t>严格来说，不是一个值，是一项项目，里面包含多项值，如：权重、部门岗位系数等多项值。</a:t>
            </a:r>
            <a:endParaRPr lang="en-US" altLang="zh-CN" dirty="0" smtClean="0">
              <a:solidFill>
                <a:schemeClr val="accent1">
                  <a:lumMod val="50000"/>
                </a:schemeClr>
              </a:solidFill>
              <a:latin typeface="微软雅黑" pitchFamily="34" charset="-122"/>
              <a:ea typeface="微软雅黑" pitchFamily="34" charset="-122"/>
            </a:endParaRPr>
          </a:p>
          <a:p>
            <a:pPr lvl="1">
              <a:buNone/>
            </a:pPr>
            <a:r>
              <a:rPr lang="en-US" altLang="zh-CN" dirty="0" smtClean="0">
                <a:solidFill>
                  <a:schemeClr val="accent1">
                    <a:lumMod val="50000"/>
                  </a:schemeClr>
                </a:solidFill>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易聘人力软件从多方面对其绩效考核，不同岗位，不同职位，相对应 的权重值，部门岗位系数，考核标准不一样。易聘人力软件，作为单独 一模块来处理，对其岗位系数和分数的设定，考核项目的标准定义，分 普通员工绩效和高管绩效，</a:t>
            </a:r>
          </a:p>
          <a:p>
            <a:endParaRPr lang="en-US" altLang="zh-CN" sz="1800" b="0" dirty="0" smtClean="0"/>
          </a:p>
          <a:p>
            <a:r>
              <a:rPr lang="en-US" altLang="zh-CN" b="0" dirty="0" smtClean="0"/>
              <a:t>     </a:t>
            </a:r>
            <a:endParaRPr lang="zh-CN" altLang="en-US" sz="1800" b="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6" name="内容占位符 5"/>
          <p:cNvSpPr>
            <a:spLocks noGrp="1"/>
          </p:cNvSpPr>
          <p:nvPr>
            <p:ph idx="1"/>
          </p:nvPr>
        </p:nvSpPr>
        <p:spPr/>
        <p:txBody>
          <a:bodyPr/>
          <a:lstStyle/>
          <a:p>
            <a:r>
              <a:rPr lang="zh-CN" altLang="en-US" b="0" dirty="0" smtClean="0">
                <a:solidFill>
                  <a:schemeClr val="accent1">
                    <a:lumMod val="50000"/>
                  </a:schemeClr>
                </a:solidFill>
                <a:latin typeface="微软雅黑" pitchFamily="34" charset="-122"/>
                <a:ea typeface="微软雅黑" pitchFamily="34" charset="-122"/>
              </a:rPr>
              <a:t>易聘人力软件提供普通员工绩效和高层员工绩效考核接口</a:t>
            </a:r>
            <a:r>
              <a:rPr lang="zh-CN" altLang="en-US"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每项考核都不同，月考核、半季度考核、季度考核、半年考核、年考核</a:t>
            </a:r>
            <a:r>
              <a:rPr lang="en-US" altLang="zh-CN" b="0" dirty="0" smtClean="0">
                <a:solidFill>
                  <a:schemeClr val="accent1">
                    <a:lumMod val="50000"/>
                  </a:schemeClr>
                </a:solidFill>
                <a:latin typeface="微软雅黑" pitchFamily="34" charset="-122"/>
                <a:ea typeface="微软雅黑" pitchFamily="34" charset="-122"/>
              </a:rPr>
              <a:t>;</a:t>
            </a:r>
            <a:r>
              <a:rPr lang="zh-CN" altLang="en-US" b="0" dirty="0" smtClean="0">
                <a:solidFill>
                  <a:schemeClr val="accent1">
                    <a:lumMod val="50000"/>
                  </a:schemeClr>
                </a:solidFill>
                <a:latin typeface="微软雅黑" pitchFamily="34" charset="-122"/>
                <a:ea typeface="微软雅黑" pitchFamily="34" charset="-122"/>
              </a:rPr>
              <a:t>从出勤率、岗位评估、部门系数、</a:t>
            </a:r>
            <a:r>
              <a:rPr lang="en-US" altLang="zh-CN" b="0" dirty="0" smtClean="0">
                <a:solidFill>
                  <a:schemeClr val="accent1">
                    <a:lumMod val="50000"/>
                  </a:schemeClr>
                </a:solidFill>
                <a:latin typeface="微软雅黑" pitchFamily="34" charset="-122"/>
                <a:ea typeface="微软雅黑" pitchFamily="34" charset="-122"/>
              </a:rPr>
              <a:t>KPI</a:t>
            </a:r>
            <a:r>
              <a:rPr lang="zh-CN" altLang="en-US" b="0" dirty="0" smtClean="0">
                <a:solidFill>
                  <a:schemeClr val="accent1">
                    <a:lumMod val="50000"/>
                  </a:schemeClr>
                </a:solidFill>
                <a:latin typeface="微软雅黑" pitchFamily="34" charset="-122"/>
                <a:ea typeface="微软雅黑" pitchFamily="34" charset="-122"/>
              </a:rPr>
              <a:t>值等项目考核</a:t>
            </a:r>
            <a:endParaRPr lang="en-US" altLang="zh-CN" b="0" dirty="0" smtClean="0">
              <a:solidFill>
                <a:schemeClr val="accent1">
                  <a:lumMod val="50000"/>
                </a:schemeClr>
              </a:solidFill>
              <a:latin typeface="微软雅黑" pitchFamily="34" charset="-122"/>
              <a:ea typeface="微软雅黑" pitchFamily="34" charset="-122"/>
            </a:endParaRPr>
          </a:p>
          <a:p>
            <a:endParaRPr lang="en-US" altLang="zh-CN" dirty="0" smtClean="0">
              <a:latin typeface="微软雅黑" pitchFamily="34" charset="-122"/>
              <a:ea typeface="微软雅黑" pitchFamily="34" charset="-122"/>
            </a:endParaRPr>
          </a:p>
          <a:p>
            <a:endParaRPr lang="en-US" altLang="zh-CN" dirty="0" smtClean="0">
              <a:latin typeface="微软雅黑" pitchFamily="34" charset="-122"/>
              <a:ea typeface="微软雅黑" pitchFamily="34" charset="-122"/>
            </a:endParaRPr>
          </a:p>
          <a:p>
            <a:pPr lvl="2">
              <a:buNone/>
            </a:pPr>
            <a:endParaRPr lang="en-US" altLang="zh-CN" dirty="0" smtClean="0">
              <a:latin typeface="微软雅黑" pitchFamily="34" charset="-122"/>
              <a:ea typeface="微软雅黑" pitchFamily="34" charset="-122"/>
            </a:endParaRPr>
          </a:p>
          <a:p>
            <a:pPr lvl="2">
              <a:buNone/>
            </a:pPr>
            <a:r>
              <a:rPr lang="en-US" altLang="zh-CN" b="0" dirty="0" smtClean="0">
                <a:solidFill>
                  <a:schemeClr val="accent1">
                    <a:lumMod val="50000"/>
                  </a:schemeClr>
                </a:solidFill>
                <a:latin typeface="微软雅黑" pitchFamily="34" charset="-122"/>
                <a:ea typeface="微软雅黑" pitchFamily="34" charset="-122"/>
              </a:rPr>
              <a:t>KPI</a:t>
            </a:r>
            <a:r>
              <a:rPr lang="zh-CN" altLang="en-US" b="0" dirty="0" smtClean="0">
                <a:solidFill>
                  <a:schemeClr val="accent1">
                    <a:lumMod val="50000"/>
                  </a:schemeClr>
                </a:solidFill>
                <a:latin typeface="微软雅黑" pitchFamily="34" charset="-122"/>
                <a:ea typeface="微软雅黑" pitchFamily="34" charset="-122"/>
              </a:rPr>
              <a:t>值相对应职位信息，易聘人力软件提供</a:t>
            </a:r>
            <a:r>
              <a:rPr lang="en-US" altLang="zh-CN" b="0" dirty="0" smtClean="0">
                <a:solidFill>
                  <a:schemeClr val="accent1">
                    <a:lumMod val="50000"/>
                  </a:schemeClr>
                </a:solidFill>
                <a:latin typeface="微软雅黑" pitchFamily="34" charset="-122"/>
                <a:ea typeface="微软雅黑" pitchFamily="34" charset="-122"/>
              </a:rPr>
              <a:t>KPI</a:t>
            </a:r>
            <a:r>
              <a:rPr lang="zh-CN" altLang="en-US" b="0" dirty="0" smtClean="0">
                <a:solidFill>
                  <a:schemeClr val="accent1">
                    <a:lumMod val="50000"/>
                  </a:schemeClr>
                </a:solidFill>
                <a:latin typeface="微软雅黑" pitchFamily="34" charset="-122"/>
                <a:ea typeface="微软雅黑" pitchFamily="34" charset="-122"/>
              </a:rPr>
              <a:t>职位管理</a:t>
            </a:r>
            <a:r>
              <a:rPr lang="en-US" altLang="zh-CN" b="0" dirty="0" smtClean="0">
                <a:solidFill>
                  <a:schemeClr val="accent1">
                    <a:lumMod val="50000"/>
                  </a:schemeClr>
                </a:solidFill>
                <a:latin typeface="微软雅黑" pitchFamily="34" charset="-122"/>
                <a:ea typeface="微软雅黑" pitchFamily="34" charset="-122"/>
              </a:rPr>
              <a:t>,</a:t>
            </a:r>
            <a:r>
              <a:rPr lang="zh-CN" altLang="en-US" b="0" dirty="0" smtClean="0">
                <a:solidFill>
                  <a:schemeClr val="accent1">
                    <a:lumMod val="50000"/>
                  </a:schemeClr>
                </a:solidFill>
                <a:latin typeface="微软雅黑" pitchFamily="34" charset="-122"/>
                <a:ea typeface="微软雅黑" pitchFamily="34" charset="-122"/>
              </a:rPr>
              <a:t>通过在</a:t>
            </a:r>
            <a:r>
              <a:rPr lang="en-US" altLang="zh-CN" b="0" dirty="0" smtClean="0">
                <a:solidFill>
                  <a:schemeClr val="accent1">
                    <a:lumMod val="50000"/>
                  </a:schemeClr>
                </a:solidFill>
                <a:latin typeface="微软雅黑" pitchFamily="34" charset="-122"/>
                <a:ea typeface="微软雅黑" pitchFamily="34" charset="-122"/>
              </a:rPr>
              <a:t>KPI</a:t>
            </a:r>
            <a:r>
              <a:rPr lang="zh-CN" altLang="en-US" b="0" dirty="0" smtClean="0">
                <a:solidFill>
                  <a:schemeClr val="accent1">
                    <a:lumMod val="50000"/>
                  </a:schemeClr>
                </a:solidFill>
                <a:latin typeface="微软雅黑" pitchFamily="34" charset="-122"/>
                <a:ea typeface="微软雅黑" pitchFamily="34" charset="-122"/>
              </a:rPr>
              <a:t>职位管理，不同的职位，岗位评估分数也不同； </a:t>
            </a:r>
            <a:endParaRPr lang="en-US" altLang="zh-CN" b="0" dirty="0" smtClean="0">
              <a:solidFill>
                <a:schemeClr val="accent1">
                  <a:lumMod val="50000"/>
                </a:schemeClr>
              </a:solidFill>
              <a:latin typeface="微软雅黑" pitchFamily="34" charset="-122"/>
              <a:ea typeface="微软雅黑" pitchFamily="34" charset="-122"/>
            </a:endParaRPr>
          </a:p>
          <a:p>
            <a:pPr lvl="2">
              <a:buNone/>
            </a:pPr>
            <a:r>
              <a:rPr lang="en-US" altLang="zh-CN" dirty="0" smtClean="0">
                <a:latin typeface="+mn-ea"/>
              </a:rPr>
              <a:t>    </a:t>
            </a:r>
            <a:r>
              <a:rPr lang="zh-CN" altLang="en-US" b="0" dirty="0" smtClean="0">
                <a:latin typeface="+mn-ea"/>
              </a:rPr>
              <a:t>                 </a:t>
            </a:r>
            <a:endParaRPr lang="zh-CN" altLang="en-US" dirty="0"/>
          </a:p>
        </p:txBody>
      </p:sp>
      <p:pic>
        <p:nvPicPr>
          <p:cNvPr id="7" name="图片 6" descr="考核列表.png"/>
          <p:cNvPicPr>
            <a:picLocks noChangeAspect="1"/>
          </p:cNvPicPr>
          <p:nvPr/>
        </p:nvPicPr>
        <p:blipFill>
          <a:blip r:embed="rId2" cstate="print"/>
          <a:stretch>
            <a:fillRect/>
          </a:stretch>
        </p:blipFill>
        <p:spPr>
          <a:xfrm>
            <a:off x="428596" y="2928934"/>
            <a:ext cx="8715404" cy="1285714"/>
          </a:xfrm>
          <a:prstGeom prst="rect">
            <a:avLst/>
          </a:prstGeom>
        </p:spPr>
      </p:pic>
      <p:pic>
        <p:nvPicPr>
          <p:cNvPr id="9" name="图片 8" descr="职位设置.png"/>
          <p:cNvPicPr>
            <a:picLocks noChangeAspect="1"/>
          </p:cNvPicPr>
          <p:nvPr/>
        </p:nvPicPr>
        <p:blipFill>
          <a:blip r:embed="rId3" cstate="print"/>
          <a:stretch>
            <a:fillRect/>
          </a:stretch>
        </p:blipFill>
        <p:spPr>
          <a:xfrm>
            <a:off x="5143504" y="4857760"/>
            <a:ext cx="3276191" cy="153333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Text Box 3"/>
          <p:cNvSpPr txBox="1">
            <a:spLocks noChangeArrowheads="1"/>
          </p:cNvSpPr>
          <p:nvPr/>
        </p:nvSpPr>
        <p:spPr bwMode="auto">
          <a:xfrm>
            <a:off x="1660525" y="722313"/>
            <a:ext cx="184150" cy="366712"/>
          </a:xfrm>
          <a:prstGeom prst="rect">
            <a:avLst/>
          </a:prstGeom>
          <a:noFill/>
          <a:ln w="9525">
            <a:noFill/>
            <a:miter lim="800000"/>
            <a:headEnd/>
            <a:tailEnd/>
          </a:ln>
          <a:effectLst/>
        </p:spPr>
        <p:txBody>
          <a:bodyPr wrap="none">
            <a:spAutoFit/>
          </a:bodyPr>
          <a:lstStyle/>
          <a:p>
            <a:pPr algn="l"/>
            <a:endParaRPr lang="zh-CN" altLang="en-US">
              <a:ea typeface="宋体" pitchFamily="2" charset="-122"/>
            </a:endParaRPr>
          </a:p>
        </p:txBody>
      </p:sp>
      <p:sp>
        <p:nvSpPr>
          <p:cNvPr id="87093" name="Rectangle 53"/>
          <p:cNvSpPr>
            <a:spLocks noGrp="1" noChangeArrowheads="1"/>
          </p:cNvSpPr>
          <p:nvPr>
            <p:ph type="title"/>
          </p:nvPr>
        </p:nvSpPr>
        <p:spPr/>
        <p:txBody>
          <a:bodyPr/>
          <a:lstStyle/>
          <a:p>
            <a:r>
              <a:rPr lang="zh-CN" altLang="en-US" sz="2800" dirty="0"/>
              <a:t>目录</a:t>
            </a:r>
            <a:endParaRPr lang="zh-CN" altLang="en-US" sz="2800" dirty="0">
              <a:ea typeface="宋体" pitchFamily="2" charset="-122"/>
            </a:endParaRPr>
          </a:p>
        </p:txBody>
      </p:sp>
      <p:graphicFrame>
        <p:nvGraphicFramePr>
          <p:cNvPr id="10" name="图示 9"/>
          <p:cNvGraphicFramePr/>
          <p:nvPr/>
        </p:nvGraphicFramePr>
        <p:xfrm>
          <a:off x="1976462" y="143670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zh-CN" altLang="en-US" sz="2800" dirty="0" smtClean="0"/>
              <a:t>工资绩效模块</a:t>
            </a:r>
            <a:endParaRPr lang="zh-CN" altLang="en-US" sz="2800" dirty="0"/>
          </a:p>
        </p:txBody>
      </p:sp>
      <p:pic>
        <p:nvPicPr>
          <p:cNvPr id="19459" name="Picture 3"/>
          <p:cNvPicPr>
            <a:picLocks noChangeAspect="1" noChangeArrowheads="1"/>
          </p:cNvPicPr>
          <p:nvPr/>
        </p:nvPicPr>
        <p:blipFill>
          <a:blip r:embed="rId2" cstate="print"/>
          <a:srcRect/>
          <a:stretch>
            <a:fillRect/>
          </a:stretch>
        </p:blipFill>
        <p:spPr bwMode="auto">
          <a:xfrm>
            <a:off x="1971690" y="2338403"/>
            <a:ext cx="4743450" cy="3305175"/>
          </a:xfrm>
          <a:prstGeom prst="rect">
            <a:avLst/>
          </a:prstGeom>
          <a:noFill/>
          <a:ln w="9525">
            <a:noFill/>
            <a:miter lim="800000"/>
            <a:headEnd/>
            <a:tailEnd/>
          </a:ln>
          <a:effectLst/>
        </p:spPr>
      </p:pic>
      <p:graphicFrame>
        <p:nvGraphicFramePr>
          <p:cNvPr id="9" name="图表 8"/>
          <p:cNvGraphicFramePr/>
          <p:nvPr/>
        </p:nvGraphicFramePr>
        <p:xfrm>
          <a:off x="7000892" y="2857496"/>
          <a:ext cx="1928826" cy="1817686"/>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6858016" y="4929198"/>
            <a:ext cx="1714512" cy="369332"/>
          </a:xfrm>
          <a:prstGeom prst="rect">
            <a:avLst/>
          </a:prstGeom>
          <a:noFill/>
        </p:spPr>
        <p:txBody>
          <a:bodyPr wrap="square" rtlCol="0">
            <a:spAutoFit/>
          </a:bodyPr>
          <a:lstStyle/>
          <a:p>
            <a:r>
              <a:rPr lang="en-US" altLang="zh-CN" dirty="0" smtClean="0"/>
              <a:t>KPI</a:t>
            </a:r>
            <a:r>
              <a:rPr lang="zh-CN" altLang="en-US" dirty="0" smtClean="0"/>
              <a:t>值饼图</a:t>
            </a:r>
            <a:endParaRPr lang="zh-CN" altLang="en-US" dirty="0"/>
          </a:p>
        </p:txBody>
      </p:sp>
      <p:sp>
        <p:nvSpPr>
          <p:cNvPr id="11" name="椭圆形标注 10"/>
          <p:cNvSpPr/>
          <p:nvPr/>
        </p:nvSpPr>
        <p:spPr bwMode="auto">
          <a:xfrm>
            <a:off x="214282" y="2500306"/>
            <a:ext cx="1357322" cy="612648"/>
          </a:xfrm>
          <a:prstGeom prst="wedgeEllipseCallout">
            <a:avLst>
              <a:gd name="adj1" fmla="val 89128"/>
              <a:gd name="adj2" fmla="val -13946"/>
            </a:avLst>
          </a:prstGeom>
          <a:solidFill>
            <a:schemeClr val="accent1">
              <a:lumMod val="20000"/>
              <a:lumOff val="80000"/>
            </a:schemeClr>
          </a:solidFill>
          <a:ln w="0" cap="flat" cmpd="sng" algn="ctr">
            <a:solidFill>
              <a:schemeClr val="tx1"/>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Arial" pitchFamily="34" charset="0"/>
              </a:rPr>
              <a:t>出勤率</a:t>
            </a:r>
          </a:p>
        </p:txBody>
      </p:sp>
      <p:sp>
        <p:nvSpPr>
          <p:cNvPr id="12" name="椭圆形标注 11"/>
          <p:cNvSpPr/>
          <p:nvPr/>
        </p:nvSpPr>
        <p:spPr bwMode="auto">
          <a:xfrm>
            <a:off x="7429488" y="1571612"/>
            <a:ext cx="1714512" cy="612648"/>
          </a:xfrm>
          <a:prstGeom prst="wedgeEllipseCallout">
            <a:avLst>
              <a:gd name="adj1" fmla="val -113841"/>
              <a:gd name="adj2" fmla="val 142588"/>
            </a:avLst>
          </a:prstGeom>
          <a:solidFill>
            <a:schemeClr val="accent1">
              <a:lumMod val="20000"/>
              <a:lumOff val="80000"/>
            </a:schemeClr>
          </a:solidFill>
          <a:ln w="0" cap="flat" cmpd="sng" algn="ctr">
            <a:solidFill>
              <a:schemeClr val="tx1"/>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Arial" pitchFamily="34" charset="0"/>
              </a:rPr>
              <a:t>岗位评估</a:t>
            </a:r>
          </a:p>
        </p:txBody>
      </p:sp>
      <p:sp>
        <p:nvSpPr>
          <p:cNvPr id="13" name="TextBox 12"/>
          <p:cNvSpPr txBox="1"/>
          <p:nvPr/>
        </p:nvSpPr>
        <p:spPr>
          <a:xfrm>
            <a:off x="1857356" y="1643050"/>
            <a:ext cx="5429288" cy="369332"/>
          </a:xfrm>
          <a:prstGeom prst="rect">
            <a:avLst/>
          </a:prstGeom>
          <a:noFill/>
        </p:spPr>
        <p:txBody>
          <a:bodyPr wrap="square" rtlCol="0">
            <a:spAutoFit/>
          </a:bodyPr>
          <a:lstStyle/>
          <a:p>
            <a:pPr algn="l"/>
            <a:r>
              <a:rPr lang="zh-CN" altLang="en-US" dirty="0" smtClean="0">
                <a:solidFill>
                  <a:schemeClr val="accent1">
                    <a:lumMod val="50000"/>
                  </a:schemeClr>
                </a:solidFill>
                <a:latin typeface="微软雅黑" pitchFamily="34" charset="-122"/>
                <a:ea typeface="微软雅黑" pitchFamily="34" charset="-122"/>
              </a:rPr>
              <a:t>项目考核明细，不同职位相应的变动岗位评估值</a:t>
            </a:r>
            <a:endParaRPr lang="zh-CN" altLang="en-US" dirty="0">
              <a:solidFill>
                <a:schemeClr val="accent1">
                  <a:lumMod val="50000"/>
                </a:schemeClr>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457200" y="1142984"/>
            <a:ext cx="8229600" cy="5286412"/>
          </a:xfrm>
        </p:spPr>
        <p:txBody>
          <a:bodyPr/>
          <a:lstStyle/>
          <a:p>
            <a:pPr lvl="1">
              <a:buNone/>
            </a:pPr>
            <a:r>
              <a:rPr lang="en-US" altLang="zh-CN" b="0" dirty="0" smtClean="0">
                <a:solidFill>
                  <a:schemeClr val="accent1">
                    <a:lumMod val="50000"/>
                  </a:schemeClr>
                </a:solidFill>
                <a:latin typeface="微软雅黑" pitchFamily="34" charset="-122"/>
                <a:ea typeface="微软雅黑" pitchFamily="34" charset="-122"/>
              </a:rPr>
              <a:t>4</a:t>
            </a:r>
            <a:r>
              <a:rPr lang="zh-CN" altLang="en-US" b="0" dirty="0" smtClean="0">
                <a:solidFill>
                  <a:schemeClr val="accent1">
                    <a:lumMod val="50000"/>
                  </a:schemeClr>
                </a:solidFill>
                <a:latin typeface="微软雅黑" pitchFamily="34" charset="-122"/>
                <a:ea typeface="微软雅黑" pitchFamily="34" charset="-122"/>
              </a:rPr>
              <a:t>、报表选项</a:t>
            </a:r>
            <a:endParaRPr lang="en-US" altLang="zh-CN" b="0" dirty="0" smtClean="0">
              <a:solidFill>
                <a:schemeClr val="accent1">
                  <a:lumMod val="50000"/>
                </a:schemeClr>
              </a:solidFill>
              <a:latin typeface="微软雅黑" pitchFamily="34" charset="-122"/>
              <a:ea typeface="微软雅黑" pitchFamily="34" charset="-122"/>
            </a:endParaRPr>
          </a:p>
          <a:p>
            <a:pPr lvl="1">
              <a:buNone/>
            </a:pPr>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1</a:t>
            </a:r>
            <a:r>
              <a:rPr lang="zh-CN" altLang="en-US" b="0" dirty="0" smtClean="0">
                <a:solidFill>
                  <a:schemeClr val="accent1">
                    <a:lumMod val="50000"/>
                  </a:schemeClr>
                </a:solidFill>
                <a:latin typeface="微软雅黑" pitchFamily="34" charset="-122"/>
                <a:ea typeface="微软雅黑" pitchFamily="34" charset="-122"/>
              </a:rPr>
              <a:t>）年度工资统计</a:t>
            </a:r>
            <a:endParaRPr lang="en-US" altLang="zh-CN" b="0" dirty="0" smtClean="0">
              <a:solidFill>
                <a:schemeClr val="accent1">
                  <a:lumMod val="50000"/>
                </a:schemeClr>
              </a:solidFill>
              <a:latin typeface="微软雅黑" pitchFamily="34" charset="-122"/>
              <a:ea typeface="微软雅黑" pitchFamily="34" charset="-122"/>
            </a:endParaRPr>
          </a:p>
          <a:p>
            <a:pPr lvl="1">
              <a:buNone/>
            </a:pPr>
            <a:r>
              <a:rPr lang="en-US" altLang="zh-CN" dirty="0" smtClean="0">
                <a:solidFill>
                  <a:schemeClr val="accent1">
                    <a:lumMod val="50000"/>
                  </a:schemeClr>
                </a:solidFill>
                <a:latin typeface="微软雅黑" pitchFamily="34" charset="-122"/>
                <a:ea typeface="微软雅黑" pitchFamily="34" charset="-122"/>
              </a:rPr>
              <a:t> </a:t>
            </a:r>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2</a:t>
            </a:r>
            <a:r>
              <a:rPr lang="zh-CN" altLang="en-US" b="0" dirty="0" smtClean="0">
                <a:solidFill>
                  <a:schemeClr val="accent1">
                    <a:lumMod val="50000"/>
                  </a:schemeClr>
                </a:solidFill>
                <a:latin typeface="微软雅黑" pitchFamily="34" charset="-122"/>
                <a:ea typeface="微软雅黑" pitchFamily="34" charset="-122"/>
              </a:rPr>
              <a:t>）年度部门汇总</a:t>
            </a:r>
            <a:endParaRPr lang="en-US" altLang="zh-CN" dirty="0" smtClean="0">
              <a:solidFill>
                <a:schemeClr val="accent1">
                  <a:lumMod val="50000"/>
                </a:schemeClr>
              </a:solidFill>
              <a:latin typeface="微软雅黑" pitchFamily="34" charset="-122"/>
              <a:ea typeface="微软雅黑" pitchFamily="34" charset="-122"/>
            </a:endParaRPr>
          </a:p>
          <a:p>
            <a:pPr lvl="1">
              <a:lnSpc>
                <a:spcPct val="100000"/>
              </a:lnSpc>
              <a:buNone/>
            </a:pPr>
            <a:r>
              <a:rPr lang="zh-CN" altLang="en-US" dirty="0" smtClean="0">
                <a:solidFill>
                  <a:schemeClr val="accent1">
                    <a:lumMod val="50000"/>
                  </a:schemeClr>
                </a:solidFill>
                <a:latin typeface="微软雅黑" pitchFamily="34" charset="-122"/>
                <a:ea typeface="微软雅黑" pitchFamily="34" charset="-122"/>
              </a:rPr>
              <a:t>年底报表、部门报表、各相应的工资项目报表；报表格式根据你需要的表态信息生成，我们也提供了几类固定表头的模板，相应信息可以直接调用程序报表模板；</a:t>
            </a:r>
            <a:endParaRPr lang="en-US" altLang="zh-CN" dirty="0" smtClean="0">
              <a:solidFill>
                <a:schemeClr val="accent1">
                  <a:lumMod val="50000"/>
                </a:schemeClr>
              </a:solidFill>
              <a:latin typeface="微软雅黑" pitchFamily="34" charset="-122"/>
              <a:ea typeface="微软雅黑" pitchFamily="34" charset="-122"/>
            </a:endParaRPr>
          </a:p>
          <a:p>
            <a:pPr lvl="1">
              <a:lnSpc>
                <a:spcPct val="100000"/>
              </a:lnSpc>
              <a:buNone/>
            </a:pPr>
            <a:r>
              <a:rPr lang="zh-CN" altLang="en-US" dirty="0" smtClean="0">
                <a:solidFill>
                  <a:schemeClr val="accent1">
                    <a:lumMod val="50000"/>
                  </a:schemeClr>
                </a:solidFill>
                <a:latin typeface="微软雅黑" pitchFamily="34" charset="-122"/>
                <a:ea typeface="微软雅黑" pitchFamily="34" charset="-122"/>
              </a:rPr>
              <a:t>提供多种报表格式</a:t>
            </a:r>
            <a:endParaRPr lang="en-US" altLang="zh-CN" dirty="0" smtClean="0">
              <a:solidFill>
                <a:schemeClr val="accent1">
                  <a:lumMod val="50000"/>
                </a:schemeClr>
              </a:solidFill>
              <a:latin typeface="微软雅黑" pitchFamily="34" charset="-122"/>
              <a:ea typeface="微软雅黑" pitchFamily="34" charset="-122"/>
            </a:endParaRPr>
          </a:p>
          <a:p>
            <a:pPr lvl="1">
              <a:buNone/>
            </a:pPr>
            <a:r>
              <a:rPr lang="en-US" altLang="zh-CN" dirty="0" smtClean="0">
                <a:solidFill>
                  <a:schemeClr val="accent1">
                    <a:lumMod val="50000"/>
                  </a:schemeClr>
                </a:solidFill>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a:t>
            </a:r>
            <a:r>
              <a:rPr lang="en-US" altLang="zh-CN" dirty="0" smtClean="0">
                <a:solidFill>
                  <a:schemeClr val="accent1">
                    <a:lumMod val="50000"/>
                  </a:schemeClr>
                </a:solidFill>
                <a:latin typeface="微软雅黑" pitchFamily="34" charset="-122"/>
                <a:ea typeface="微软雅黑" pitchFamily="34" charset="-122"/>
              </a:rPr>
              <a:t>1</a:t>
            </a:r>
            <a:r>
              <a:rPr lang="zh-CN" altLang="en-US" dirty="0" smtClean="0">
                <a:solidFill>
                  <a:schemeClr val="accent1">
                    <a:lumMod val="50000"/>
                  </a:schemeClr>
                </a:solidFill>
                <a:latin typeface="微软雅黑" pitchFamily="34" charset="-122"/>
                <a:ea typeface="微软雅黑" pitchFamily="34" charset="-122"/>
              </a:rPr>
              <a:t>） 简单的表头格式报表</a:t>
            </a:r>
            <a:endParaRPr lang="en-US" altLang="zh-CN" dirty="0" smtClean="0">
              <a:solidFill>
                <a:schemeClr val="accent1">
                  <a:lumMod val="50000"/>
                </a:schemeClr>
              </a:solidFill>
              <a:latin typeface="微软雅黑" pitchFamily="34" charset="-122"/>
              <a:ea typeface="微软雅黑" pitchFamily="34" charset="-122"/>
            </a:endParaRPr>
          </a:p>
          <a:p>
            <a:pPr lvl="1">
              <a:buNone/>
            </a:pPr>
            <a:r>
              <a:rPr lang="en-US" altLang="zh-CN" dirty="0" smtClean="0">
                <a:solidFill>
                  <a:schemeClr val="accent1">
                    <a:lumMod val="50000"/>
                  </a:schemeClr>
                </a:solidFill>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a:t>
            </a:r>
            <a:r>
              <a:rPr lang="en-US" altLang="zh-CN" dirty="0" smtClean="0">
                <a:solidFill>
                  <a:schemeClr val="accent1">
                    <a:lumMod val="50000"/>
                  </a:schemeClr>
                </a:solidFill>
                <a:latin typeface="微软雅黑" pitchFamily="34" charset="-122"/>
                <a:ea typeface="微软雅黑" pitchFamily="34" charset="-122"/>
              </a:rPr>
              <a:t>2</a:t>
            </a:r>
            <a:r>
              <a:rPr lang="zh-CN" altLang="en-US" dirty="0" smtClean="0">
                <a:solidFill>
                  <a:schemeClr val="accent1">
                    <a:lumMod val="50000"/>
                  </a:schemeClr>
                </a:solidFill>
                <a:latin typeface="微软雅黑" pitchFamily="34" charset="-122"/>
                <a:ea typeface="微软雅黑" pitchFamily="34" charset="-122"/>
              </a:rPr>
              <a:t>） 复杂的表报表</a:t>
            </a:r>
            <a:endParaRPr lang="en-US" altLang="zh-CN" dirty="0" smtClean="0">
              <a:solidFill>
                <a:schemeClr val="accent1">
                  <a:lumMod val="50000"/>
                </a:schemeClr>
              </a:solidFill>
              <a:latin typeface="微软雅黑" pitchFamily="34" charset="-122"/>
              <a:ea typeface="微软雅黑" pitchFamily="34" charset="-122"/>
            </a:endParaRPr>
          </a:p>
          <a:p>
            <a:pPr lvl="1">
              <a:buNone/>
            </a:pPr>
            <a:r>
              <a:rPr lang="en-US" altLang="zh-CN" dirty="0" smtClean="0">
                <a:solidFill>
                  <a:schemeClr val="accent1">
                    <a:lumMod val="50000"/>
                  </a:schemeClr>
                </a:solidFill>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a:t>
            </a:r>
            <a:r>
              <a:rPr lang="en-US" altLang="zh-CN" dirty="0" smtClean="0">
                <a:solidFill>
                  <a:schemeClr val="accent1">
                    <a:lumMod val="50000"/>
                  </a:schemeClr>
                </a:solidFill>
                <a:latin typeface="微软雅黑" pitchFamily="34" charset="-122"/>
                <a:ea typeface="微软雅黑" pitchFamily="34" charset="-122"/>
              </a:rPr>
              <a:t>3</a:t>
            </a:r>
            <a:r>
              <a:rPr lang="zh-CN" altLang="en-US" dirty="0" smtClean="0">
                <a:solidFill>
                  <a:schemeClr val="accent1">
                    <a:lumMod val="50000"/>
                  </a:schemeClr>
                </a:solidFill>
                <a:latin typeface="微软雅黑" pitchFamily="34" charset="-122"/>
                <a:ea typeface="微软雅黑" pitchFamily="34" charset="-122"/>
              </a:rPr>
              <a:t>） 表内嵌套表头报表</a:t>
            </a:r>
            <a:endParaRPr lang="en-US" altLang="zh-CN" dirty="0" smtClean="0">
              <a:solidFill>
                <a:schemeClr val="accent1">
                  <a:lumMod val="50000"/>
                </a:schemeClr>
              </a:solidFill>
              <a:latin typeface="微软雅黑" pitchFamily="34" charset="-122"/>
              <a:ea typeface="微软雅黑" pitchFamily="34" charset="-122"/>
            </a:endParaRPr>
          </a:p>
          <a:p>
            <a:pPr lvl="1">
              <a:buNone/>
            </a:pPr>
            <a:r>
              <a:rPr lang="en-US" altLang="zh-CN" dirty="0" smtClean="0">
                <a:solidFill>
                  <a:schemeClr val="accent1">
                    <a:lumMod val="50000"/>
                  </a:schemeClr>
                </a:solidFill>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a:t>
            </a:r>
            <a:r>
              <a:rPr lang="en-US" altLang="zh-CN" dirty="0" smtClean="0">
                <a:solidFill>
                  <a:schemeClr val="accent1">
                    <a:lumMod val="50000"/>
                  </a:schemeClr>
                </a:solidFill>
                <a:latin typeface="微软雅黑" pitchFamily="34" charset="-122"/>
                <a:ea typeface="微软雅黑" pitchFamily="34" charset="-122"/>
              </a:rPr>
              <a:t>4</a:t>
            </a:r>
            <a:r>
              <a:rPr lang="zh-CN" altLang="en-US" dirty="0" smtClean="0">
                <a:solidFill>
                  <a:schemeClr val="accent1">
                    <a:lumMod val="50000"/>
                  </a:schemeClr>
                </a:solidFill>
                <a:latin typeface="微软雅黑" pitchFamily="34" charset="-122"/>
                <a:ea typeface="微软雅黑" pitchFamily="34" charset="-122"/>
              </a:rPr>
              <a:t>） 含页面页脚的报表</a:t>
            </a:r>
            <a:endParaRPr lang="en-US" altLang="zh-CN" dirty="0" smtClean="0">
              <a:solidFill>
                <a:schemeClr val="accent1">
                  <a:lumMod val="50000"/>
                </a:schemeClr>
              </a:solidFill>
              <a:latin typeface="微软雅黑" pitchFamily="34" charset="-122"/>
              <a:ea typeface="微软雅黑" pitchFamily="34" charset="-122"/>
            </a:endParaRPr>
          </a:p>
          <a:p>
            <a:pPr lvl="1">
              <a:buNone/>
            </a:pPr>
            <a:r>
              <a:rPr lang="en-US" altLang="zh-CN" dirty="0" smtClean="0">
                <a:solidFill>
                  <a:schemeClr val="accent1">
                    <a:lumMod val="50000"/>
                  </a:schemeClr>
                </a:solidFill>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a:t>
            </a:r>
            <a:r>
              <a:rPr lang="en-US" altLang="zh-CN" dirty="0" smtClean="0">
                <a:solidFill>
                  <a:schemeClr val="accent1">
                    <a:lumMod val="50000"/>
                  </a:schemeClr>
                </a:solidFill>
                <a:latin typeface="微软雅黑" pitchFamily="34" charset="-122"/>
                <a:ea typeface="微软雅黑" pitchFamily="34" charset="-122"/>
              </a:rPr>
              <a:t>5</a:t>
            </a:r>
            <a:r>
              <a:rPr lang="zh-CN" altLang="en-US" dirty="0" smtClean="0">
                <a:solidFill>
                  <a:schemeClr val="accent1">
                    <a:lumMod val="50000"/>
                  </a:schemeClr>
                </a:solidFill>
                <a:latin typeface="微软雅黑" pitchFamily="34" charset="-122"/>
                <a:ea typeface="微软雅黑" pitchFamily="34" charset="-122"/>
              </a:rPr>
              <a:t>） 各种所需类型报表</a:t>
            </a:r>
            <a:endParaRPr lang="zh-CN" altLang="en-US" dirty="0">
              <a:solidFill>
                <a:schemeClr val="accent1">
                  <a:lumMod val="50000"/>
                </a:schemeClr>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dirty="0" smtClean="0">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培训管理模块</a:t>
            </a:r>
            <a:endParaRPr lang="en-US" altLang="zh-CN" dirty="0" smtClean="0">
              <a:solidFill>
                <a:schemeClr val="accent1">
                  <a:lumMod val="50000"/>
                </a:schemeClr>
              </a:solidFill>
              <a:latin typeface="微软雅黑" pitchFamily="34" charset="-122"/>
              <a:ea typeface="微软雅黑" pitchFamily="34" charset="-122"/>
            </a:endParaRPr>
          </a:p>
          <a:p>
            <a:r>
              <a:rPr lang="en-US" altLang="zh-CN" b="0" dirty="0" smtClean="0">
                <a:solidFill>
                  <a:schemeClr val="accent1">
                    <a:lumMod val="50000"/>
                  </a:schemeClr>
                </a:solidFill>
                <a:latin typeface="微软雅黑" pitchFamily="34" charset="-122"/>
                <a:ea typeface="微软雅黑" pitchFamily="34" charset="-122"/>
              </a:rPr>
              <a:t>       1</a:t>
            </a:r>
            <a:r>
              <a:rPr lang="zh-CN" altLang="en-US" b="0" dirty="0" smtClean="0">
                <a:solidFill>
                  <a:schemeClr val="accent1">
                    <a:lumMod val="50000"/>
                  </a:schemeClr>
                </a:solidFill>
                <a:latin typeface="微软雅黑" pitchFamily="34" charset="-122"/>
                <a:ea typeface="微软雅黑" pitchFamily="34" charset="-122"/>
              </a:rPr>
              <a:t>、培训选项</a:t>
            </a:r>
            <a:endParaRPr lang="en-US" altLang="zh-CN" b="0" dirty="0" smtClean="0">
              <a:solidFill>
                <a:schemeClr val="accent1">
                  <a:lumMod val="50000"/>
                </a:schemeClr>
              </a:solidFill>
              <a:latin typeface="微软雅黑" pitchFamily="34" charset="-122"/>
              <a:ea typeface="微软雅黑" pitchFamily="34" charset="-122"/>
            </a:endParaRPr>
          </a:p>
          <a:p>
            <a:pPr>
              <a:lnSpc>
                <a:spcPct val="100000"/>
              </a:lnSpc>
            </a:pPr>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1</a:t>
            </a:r>
            <a:r>
              <a:rPr lang="zh-CN" altLang="en-US" b="0" dirty="0" smtClean="0">
                <a:solidFill>
                  <a:schemeClr val="accent1">
                    <a:lumMod val="50000"/>
                  </a:schemeClr>
                </a:solidFill>
                <a:latin typeface="微软雅黑" pitchFamily="34" charset="-122"/>
                <a:ea typeface="微软雅黑" pitchFamily="34" charset="-122"/>
              </a:rPr>
              <a:t>）培训计划管理</a:t>
            </a:r>
            <a:endParaRPr lang="en-US" altLang="zh-CN" b="0" dirty="0" smtClean="0">
              <a:solidFill>
                <a:schemeClr val="accent1">
                  <a:lumMod val="50000"/>
                </a:schemeClr>
              </a:solidFill>
              <a:latin typeface="微软雅黑" pitchFamily="34" charset="-122"/>
              <a:ea typeface="微软雅黑" pitchFamily="34" charset="-122"/>
            </a:endParaRPr>
          </a:p>
          <a:p>
            <a:pPr>
              <a:lnSpc>
                <a:spcPct val="100000"/>
              </a:lnSpc>
            </a:pPr>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2</a:t>
            </a:r>
            <a:r>
              <a:rPr lang="zh-CN" altLang="en-US" b="0" dirty="0" smtClean="0">
                <a:solidFill>
                  <a:schemeClr val="accent1">
                    <a:lumMod val="50000"/>
                  </a:schemeClr>
                </a:solidFill>
                <a:latin typeface="微软雅黑" pitchFamily="34" charset="-122"/>
                <a:ea typeface="微软雅黑" pitchFamily="34" charset="-122"/>
              </a:rPr>
              <a:t>）培训分类管理</a:t>
            </a:r>
            <a:endParaRPr lang="en-US" altLang="zh-CN" b="0" dirty="0" smtClean="0">
              <a:solidFill>
                <a:schemeClr val="accent1">
                  <a:lumMod val="50000"/>
                </a:schemeClr>
              </a:solidFill>
              <a:latin typeface="微软雅黑" pitchFamily="34" charset="-122"/>
              <a:ea typeface="微软雅黑" pitchFamily="34" charset="-122"/>
            </a:endParaRPr>
          </a:p>
          <a:p>
            <a:pPr>
              <a:lnSpc>
                <a:spcPct val="100000"/>
              </a:lnSpc>
            </a:pPr>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3</a:t>
            </a:r>
            <a:r>
              <a:rPr lang="zh-CN" altLang="en-US" b="0" dirty="0" smtClean="0">
                <a:solidFill>
                  <a:schemeClr val="accent1">
                    <a:lumMod val="50000"/>
                  </a:schemeClr>
                </a:solidFill>
                <a:latin typeface="微软雅黑" pitchFamily="34" charset="-122"/>
                <a:ea typeface="微软雅黑" pitchFamily="34" charset="-122"/>
              </a:rPr>
              <a:t>）培训信息列表</a:t>
            </a:r>
            <a:endParaRPr lang="en-US" altLang="zh-CN" b="0" dirty="0" smtClean="0">
              <a:solidFill>
                <a:schemeClr val="accent1">
                  <a:lumMod val="50000"/>
                </a:schemeClr>
              </a:solidFill>
              <a:latin typeface="微软雅黑" pitchFamily="34" charset="-122"/>
              <a:ea typeface="微软雅黑" pitchFamily="34" charset="-122"/>
            </a:endParaRPr>
          </a:p>
          <a:p>
            <a:r>
              <a:rPr lang="en-US" altLang="zh-CN" b="0" dirty="0" smtClean="0">
                <a:solidFill>
                  <a:schemeClr val="accent1">
                    <a:lumMod val="50000"/>
                  </a:schemeClr>
                </a:solidFill>
                <a:latin typeface="微软雅黑" pitchFamily="34" charset="-122"/>
                <a:ea typeface="微软雅黑" pitchFamily="34" charset="-122"/>
              </a:rPr>
              <a:t>      2</a:t>
            </a:r>
            <a:r>
              <a:rPr lang="zh-CN" altLang="en-US" b="0" dirty="0" smtClean="0">
                <a:solidFill>
                  <a:schemeClr val="accent1">
                    <a:lumMod val="50000"/>
                  </a:schemeClr>
                </a:solidFill>
                <a:latin typeface="微软雅黑" pitchFamily="34" charset="-122"/>
                <a:ea typeface="微软雅黑" pitchFamily="34" charset="-122"/>
              </a:rPr>
              <a:t>、培训实施</a:t>
            </a:r>
            <a:endParaRPr lang="en-US" altLang="zh-CN" b="0" dirty="0" smtClean="0">
              <a:solidFill>
                <a:schemeClr val="accent1">
                  <a:lumMod val="50000"/>
                </a:schemeClr>
              </a:solidFill>
              <a:latin typeface="微软雅黑" pitchFamily="34" charset="-122"/>
              <a:ea typeface="微软雅黑" pitchFamily="34" charset="-122"/>
            </a:endParaRPr>
          </a:p>
          <a:p>
            <a:pPr>
              <a:lnSpc>
                <a:spcPct val="100000"/>
              </a:lnSpc>
            </a:pPr>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1</a:t>
            </a:r>
            <a:r>
              <a:rPr lang="zh-CN" altLang="en-US" b="0" dirty="0" smtClean="0">
                <a:solidFill>
                  <a:schemeClr val="accent1">
                    <a:lumMod val="50000"/>
                  </a:schemeClr>
                </a:solidFill>
                <a:latin typeface="微软雅黑" pitchFamily="34" charset="-122"/>
                <a:ea typeface="微软雅黑" pitchFamily="34" charset="-122"/>
              </a:rPr>
              <a:t>）参训员工信息</a:t>
            </a:r>
            <a:endParaRPr lang="en-US" altLang="zh-CN" b="0" dirty="0" smtClean="0">
              <a:solidFill>
                <a:schemeClr val="accent1">
                  <a:lumMod val="50000"/>
                </a:schemeClr>
              </a:solidFill>
              <a:latin typeface="微软雅黑" pitchFamily="34" charset="-122"/>
              <a:ea typeface="微软雅黑" pitchFamily="34" charset="-122"/>
            </a:endParaRPr>
          </a:p>
          <a:p>
            <a:pPr>
              <a:lnSpc>
                <a:spcPct val="100000"/>
              </a:lnSpc>
            </a:pPr>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2</a:t>
            </a:r>
            <a:r>
              <a:rPr lang="zh-CN" altLang="en-US" b="0" dirty="0" smtClean="0">
                <a:solidFill>
                  <a:schemeClr val="accent1">
                    <a:lumMod val="50000"/>
                  </a:schemeClr>
                </a:solidFill>
                <a:latin typeface="微软雅黑" pitchFamily="34" charset="-122"/>
                <a:ea typeface="微软雅黑" pitchFamily="34" charset="-122"/>
              </a:rPr>
              <a:t>）相关课程信息</a:t>
            </a:r>
            <a:endParaRPr lang="en-US" altLang="zh-CN" b="0" dirty="0" smtClean="0">
              <a:solidFill>
                <a:schemeClr val="accent1">
                  <a:lumMod val="50000"/>
                </a:schemeClr>
              </a:solidFill>
              <a:latin typeface="微软雅黑" pitchFamily="34" charset="-122"/>
              <a:ea typeface="微软雅黑" pitchFamily="34" charset="-122"/>
            </a:endParaRPr>
          </a:p>
          <a:p>
            <a:pPr>
              <a:lnSpc>
                <a:spcPct val="100000"/>
              </a:lnSpc>
            </a:pPr>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3</a:t>
            </a:r>
            <a:r>
              <a:rPr lang="zh-CN" altLang="en-US" b="0" dirty="0" smtClean="0">
                <a:solidFill>
                  <a:schemeClr val="accent1">
                    <a:lumMod val="50000"/>
                  </a:schemeClr>
                </a:solidFill>
                <a:latin typeface="微软雅黑" pitchFamily="34" charset="-122"/>
                <a:ea typeface="微软雅黑" pitchFamily="34" charset="-122"/>
              </a:rPr>
              <a:t>）员工培训总结</a:t>
            </a:r>
            <a:endParaRPr lang="en-US" altLang="zh-CN" b="0" dirty="0" smtClean="0">
              <a:solidFill>
                <a:schemeClr val="accent1">
                  <a:lumMod val="50000"/>
                </a:schemeClr>
              </a:solidFill>
              <a:latin typeface="微软雅黑" pitchFamily="34" charset="-122"/>
              <a:ea typeface="微软雅黑" pitchFamily="34" charset="-122"/>
            </a:endParaRPr>
          </a:p>
          <a:p>
            <a:pPr>
              <a:lnSpc>
                <a:spcPct val="100000"/>
              </a:lnSpc>
            </a:pPr>
            <a:r>
              <a:rPr lang="en-US" altLang="zh-CN" b="0" dirty="0" smtClean="0">
                <a:solidFill>
                  <a:schemeClr val="accent1">
                    <a:lumMod val="50000"/>
                  </a:schemeClr>
                </a:solidFill>
                <a:latin typeface="微软雅黑" pitchFamily="34" charset="-122"/>
                <a:ea typeface="微软雅黑" pitchFamily="34" charset="-122"/>
              </a:rPr>
              <a:t>      3</a:t>
            </a:r>
            <a:r>
              <a:rPr lang="zh-CN" altLang="en-US" b="0" dirty="0" smtClean="0">
                <a:solidFill>
                  <a:schemeClr val="accent1">
                    <a:lumMod val="50000"/>
                  </a:schemeClr>
                </a:solidFill>
                <a:latin typeface="微软雅黑" pitchFamily="34" charset="-122"/>
                <a:ea typeface="微软雅黑" pitchFamily="34" charset="-122"/>
              </a:rPr>
              <a:t>、自我测评</a:t>
            </a:r>
            <a:endParaRPr lang="en-US" altLang="zh-CN" b="0" dirty="0" smtClean="0">
              <a:solidFill>
                <a:schemeClr val="accent1">
                  <a:lumMod val="50000"/>
                </a:schemeClr>
              </a:solidFill>
              <a:latin typeface="微软雅黑" pitchFamily="34" charset="-122"/>
              <a:ea typeface="微软雅黑" pitchFamily="34" charset="-122"/>
            </a:endParaRPr>
          </a:p>
          <a:p>
            <a:pPr>
              <a:lnSpc>
                <a:spcPct val="100000"/>
              </a:lnSpc>
            </a:pPr>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1</a:t>
            </a:r>
            <a:r>
              <a:rPr lang="zh-CN" altLang="en-US" b="0" dirty="0" smtClean="0">
                <a:solidFill>
                  <a:schemeClr val="accent1">
                    <a:lumMod val="50000"/>
                  </a:schemeClr>
                </a:solidFill>
                <a:latin typeface="微软雅黑" pitchFamily="34" charset="-122"/>
                <a:ea typeface="微软雅黑" pitchFamily="34" charset="-122"/>
              </a:rPr>
              <a:t>）测评结果</a:t>
            </a:r>
            <a:endParaRPr lang="en-US" altLang="zh-CN" b="0" dirty="0" smtClean="0">
              <a:solidFill>
                <a:schemeClr val="accent1">
                  <a:lumMod val="50000"/>
                </a:schemeClr>
              </a:solidFill>
              <a:latin typeface="微软雅黑" pitchFamily="34" charset="-122"/>
              <a:ea typeface="微软雅黑" pitchFamily="34" charset="-122"/>
            </a:endParaRPr>
          </a:p>
          <a:p>
            <a:pPr>
              <a:lnSpc>
                <a:spcPct val="100000"/>
              </a:lnSpc>
            </a:pPr>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2</a:t>
            </a:r>
            <a:r>
              <a:rPr lang="zh-CN" altLang="en-US" b="0" dirty="0" smtClean="0">
                <a:solidFill>
                  <a:schemeClr val="accent1">
                    <a:lumMod val="50000"/>
                  </a:schemeClr>
                </a:solidFill>
                <a:latin typeface="微软雅黑" pitchFamily="34" charset="-122"/>
                <a:ea typeface="微软雅黑" pitchFamily="34" charset="-122"/>
              </a:rPr>
              <a:t>）员工测评</a:t>
            </a:r>
            <a:endParaRPr lang="zh-CN" altLang="en-US" b="0" dirty="0">
              <a:solidFill>
                <a:schemeClr val="accent1">
                  <a:lumMod val="50000"/>
                </a:schemeClr>
              </a:solidFill>
              <a:latin typeface="微软雅黑" pitchFamily="34" charset="-122"/>
              <a:ea typeface="微软雅黑" pitchFamily="34" charset="-122"/>
            </a:endParaRPr>
          </a:p>
        </p:txBody>
      </p:sp>
      <p:pic>
        <p:nvPicPr>
          <p:cNvPr id="4" name="Picture 1"/>
          <p:cNvPicPr>
            <a:picLocks noChangeAspect="1" noChangeArrowheads="1"/>
          </p:cNvPicPr>
          <p:nvPr/>
        </p:nvPicPr>
        <p:blipFill>
          <a:blip r:embed="rId2" cstate="print"/>
          <a:srcRect/>
          <a:stretch>
            <a:fillRect/>
          </a:stretch>
        </p:blipFill>
        <p:spPr bwMode="auto">
          <a:xfrm>
            <a:off x="4143372" y="2357430"/>
            <a:ext cx="1571625" cy="3762375"/>
          </a:xfrm>
          <a:prstGeom prst="rect">
            <a:avLst/>
          </a:prstGeom>
          <a:noFill/>
          <a:ln w="9525">
            <a:noFill/>
            <a:miter lim="800000"/>
            <a:headEnd/>
            <a:tailEnd/>
          </a:ln>
          <a:effectLst/>
        </p:spPr>
      </p:pic>
      <p:sp>
        <p:nvSpPr>
          <p:cNvPr id="5" name="圆角矩形标注 4"/>
          <p:cNvSpPr/>
          <p:nvPr/>
        </p:nvSpPr>
        <p:spPr bwMode="auto">
          <a:xfrm>
            <a:off x="6572264" y="2571744"/>
            <a:ext cx="1714512" cy="612648"/>
          </a:xfrm>
          <a:prstGeom prst="wedgeRoundRectCallout">
            <a:avLst>
              <a:gd name="adj1" fmla="val -125711"/>
              <a:gd name="adj2" fmla="val 78882"/>
              <a:gd name="adj3" fmla="val 16667"/>
            </a:avLst>
          </a:prstGeom>
          <a:solidFill>
            <a:schemeClr val="accent1">
              <a:lumMod val="20000"/>
              <a:lumOff val="80000"/>
            </a:schemeClr>
          </a:solidFill>
          <a:ln w="0" cap="flat" cmpd="sng" algn="ctr">
            <a:solidFill>
              <a:schemeClr val="tx1"/>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Arial" pitchFamily="34" charset="0"/>
              </a:rPr>
              <a:t>各种详细培训管理</a:t>
            </a:r>
          </a:p>
        </p:txBody>
      </p:sp>
      <p:sp>
        <p:nvSpPr>
          <p:cNvPr id="6" name="TextBox 5"/>
          <p:cNvSpPr txBox="1"/>
          <p:nvPr/>
        </p:nvSpPr>
        <p:spPr>
          <a:xfrm>
            <a:off x="6143636" y="3500439"/>
            <a:ext cx="2786082" cy="2954655"/>
          </a:xfrm>
          <a:prstGeom prst="rect">
            <a:avLst/>
          </a:prstGeom>
          <a:noFill/>
          <a:ln>
            <a:solidFill>
              <a:schemeClr val="tx1"/>
            </a:solidFill>
            <a:prstDash val="sysDot"/>
          </a:ln>
        </p:spPr>
        <p:txBody>
          <a:bodyPr wrap="square" rtlCol="0">
            <a:spAutoFit/>
          </a:bodyPr>
          <a:lstStyle/>
          <a:p>
            <a:pPr algn="l"/>
            <a:r>
              <a:rPr lang="en-US" altLang="zh-CN" sz="1400" dirty="0" smtClean="0">
                <a:latin typeface="微软雅黑" pitchFamily="34" charset="-122"/>
                <a:ea typeface="微软雅黑" pitchFamily="34" charset="-122"/>
              </a:rPr>
              <a:t> </a:t>
            </a:r>
            <a:r>
              <a:rPr lang="zh-CN" altLang="en-US" sz="1400" dirty="0" smtClean="0">
                <a:solidFill>
                  <a:schemeClr val="accent1">
                    <a:lumMod val="50000"/>
                  </a:schemeClr>
                </a:solidFill>
                <a:latin typeface="微软雅黑" pitchFamily="34" charset="-122"/>
                <a:ea typeface="微软雅黑" pitchFamily="34" charset="-122"/>
              </a:rPr>
              <a:t>对各类培训的分类，安排时间，企业可以正常运行，不耽误各项项目以及任务的进度。</a:t>
            </a:r>
            <a:endParaRPr lang="en-US" altLang="zh-CN" sz="1400" dirty="0" smtClean="0">
              <a:solidFill>
                <a:schemeClr val="accent1">
                  <a:lumMod val="50000"/>
                </a:schemeClr>
              </a:solidFill>
              <a:latin typeface="微软雅黑" pitchFamily="34" charset="-122"/>
              <a:ea typeface="微软雅黑" pitchFamily="34" charset="-122"/>
            </a:endParaRPr>
          </a:p>
          <a:p>
            <a:pPr algn="l"/>
            <a:r>
              <a:rPr lang="en-US" altLang="zh-CN" dirty="0" smtClean="0">
                <a:solidFill>
                  <a:schemeClr val="accent1">
                    <a:lumMod val="50000"/>
                  </a:schemeClr>
                </a:solidFill>
                <a:latin typeface="微软雅黑" pitchFamily="34" charset="-122"/>
                <a:ea typeface="微软雅黑" pitchFamily="34" charset="-122"/>
              </a:rPr>
              <a:t>    </a:t>
            </a:r>
            <a:r>
              <a:rPr lang="en-US" altLang="zh-CN" sz="1400" dirty="0" smtClean="0">
                <a:solidFill>
                  <a:schemeClr val="accent1">
                    <a:lumMod val="50000"/>
                  </a:schemeClr>
                </a:solidFill>
                <a:latin typeface="微软雅黑" pitchFamily="34" charset="-122"/>
                <a:ea typeface="微软雅黑" pitchFamily="34" charset="-122"/>
              </a:rPr>
              <a:t>1</a:t>
            </a:r>
            <a:r>
              <a:rPr lang="zh-CN" altLang="en-US" sz="1400" dirty="0" smtClean="0">
                <a:solidFill>
                  <a:schemeClr val="accent1">
                    <a:lumMod val="50000"/>
                  </a:schemeClr>
                </a:solidFill>
                <a:latin typeface="微软雅黑" pitchFamily="34" charset="-122"/>
                <a:ea typeface="微软雅黑" pitchFamily="34" charset="-122"/>
              </a:rPr>
              <a:t>） 培训计划管理：提前安排各培训信息，时间、培训内容的整理，分配信息；</a:t>
            </a:r>
            <a:endParaRPr lang="en-US" altLang="zh-CN" sz="1400" dirty="0" smtClean="0">
              <a:solidFill>
                <a:schemeClr val="accent1">
                  <a:lumMod val="50000"/>
                </a:schemeClr>
              </a:solidFill>
              <a:latin typeface="微软雅黑" pitchFamily="34" charset="-122"/>
              <a:ea typeface="微软雅黑" pitchFamily="34" charset="-122"/>
            </a:endParaRPr>
          </a:p>
          <a:p>
            <a:pPr algn="l"/>
            <a:r>
              <a:rPr lang="en-US" altLang="zh-CN" sz="1400" dirty="0" smtClean="0">
                <a:solidFill>
                  <a:schemeClr val="accent1">
                    <a:lumMod val="50000"/>
                  </a:schemeClr>
                </a:solidFill>
                <a:latin typeface="微软雅黑" pitchFamily="34" charset="-122"/>
                <a:ea typeface="微软雅黑" pitchFamily="34" charset="-122"/>
              </a:rPr>
              <a:t>   2</a:t>
            </a:r>
            <a:r>
              <a:rPr lang="zh-CN" altLang="en-US" sz="1400" dirty="0" smtClean="0">
                <a:solidFill>
                  <a:schemeClr val="accent1">
                    <a:lumMod val="50000"/>
                  </a:schemeClr>
                </a:solidFill>
                <a:latin typeface="微软雅黑" pitchFamily="34" charset="-122"/>
                <a:ea typeface="微软雅黑" pitchFamily="34" charset="-122"/>
              </a:rPr>
              <a:t>） 培训的分类管理</a:t>
            </a:r>
            <a:r>
              <a:rPr lang="en-US" altLang="zh-CN" sz="1400" dirty="0" smtClean="0">
                <a:solidFill>
                  <a:schemeClr val="accent1">
                    <a:lumMod val="50000"/>
                  </a:schemeClr>
                </a:solidFill>
                <a:latin typeface="微软雅黑" pitchFamily="34" charset="-122"/>
                <a:ea typeface="微软雅黑" pitchFamily="34" charset="-122"/>
              </a:rPr>
              <a:t>:  </a:t>
            </a:r>
            <a:r>
              <a:rPr lang="zh-CN" altLang="en-US" sz="1400" dirty="0" smtClean="0">
                <a:solidFill>
                  <a:schemeClr val="accent1">
                    <a:lumMod val="50000"/>
                  </a:schemeClr>
                </a:solidFill>
                <a:latin typeface="微软雅黑" pitchFamily="34" charset="-122"/>
                <a:ea typeface="微软雅黑" pitchFamily="34" charset="-122"/>
              </a:rPr>
              <a:t>内部培训或者外派组织培训，任务的交接和提前安排和分配；</a:t>
            </a:r>
            <a:endParaRPr lang="en-US" altLang="zh-CN" sz="1400" dirty="0" smtClean="0">
              <a:solidFill>
                <a:schemeClr val="accent1">
                  <a:lumMod val="50000"/>
                </a:schemeClr>
              </a:solidFill>
              <a:latin typeface="微软雅黑" pitchFamily="34" charset="-122"/>
              <a:ea typeface="微软雅黑" pitchFamily="34" charset="-122"/>
            </a:endParaRPr>
          </a:p>
          <a:p>
            <a:pPr algn="l"/>
            <a:r>
              <a:rPr lang="en-US" altLang="zh-CN" sz="1400" dirty="0" smtClean="0">
                <a:solidFill>
                  <a:schemeClr val="accent1">
                    <a:lumMod val="50000"/>
                  </a:schemeClr>
                </a:solidFill>
                <a:latin typeface="微软雅黑" pitchFamily="34" charset="-122"/>
                <a:ea typeface="微软雅黑" pitchFamily="34" charset="-122"/>
              </a:rPr>
              <a:t>   3</a:t>
            </a:r>
            <a:r>
              <a:rPr lang="zh-CN" altLang="en-US" sz="1400" dirty="0" smtClean="0">
                <a:solidFill>
                  <a:schemeClr val="accent1">
                    <a:lumMod val="50000"/>
                  </a:schemeClr>
                </a:solidFill>
                <a:latin typeface="微软雅黑" pitchFamily="34" charset="-122"/>
                <a:ea typeface="微软雅黑" pitchFamily="34" charset="-122"/>
              </a:rPr>
              <a:t>） 培训信息列表： 各培训内容，给予培训，企业能否得到相应的回报，或者给予企业带来的收益；</a:t>
            </a:r>
            <a:endParaRPr lang="zh-CN" altLang="en-US" sz="1400" dirty="0">
              <a:solidFill>
                <a:schemeClr val="accent1">
                  <a:lumMod val="50000"/>
                </a:schemeClr>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6" name="内容占位符 5"/>
          <p:cNvSpPr>
            <a:spLocks noGrp="1"/>
          </p:cNvSpPr>
          <p:nvPr>
            <p:ph idx="1"/>
          </p:nvPr>
        </p:nvSpPr>
        <p:spPr>
          <a:xfrm>
            <a:off x="1500166" y="1412875"/>
            <a:ext cx="7186634" cy="5097463"/>
          </a:xfrm>
        </p:spPr>
        <p:txBody>
          <a:bodyPr/>
          <a:lstStyle/>
          <a:p>
            <a:r>
              <a:rPr lang="en-US" altLang="zh-CN" dirty="0" smtClean="0">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招聘管理模块</a:t>
            </a:r>
            <a:endParaRPr lang="en-US" altLang="zh-CN" dirty="0" smtClean="0">
              <a:solidFill>
                <a:schemeClr val="accent1">
                  <a:lumMod val="50000"/>
                </a:schemeClr>
              </a:solidFill>
              <a:latin typeface="微软雅黑" pitchFamily="34" charset="-122"/>
              <a:ea typeface="微软雅黑" pitchFamily="34" charset="-122"/>
            </a:endParaRPr>
          </a:p>
          <a:p>
            <a:r>
              <a:rPr lang="en-US" altLang="zh-CN" dirty="0" smtClean="0">
                <a:solidFill>
                  <a:schemeClr val="accent1">
                    <a:lumMod val="50000"/>
                  </a:schemeClr>
                </a:solidFill>
                <a:latin typeface="微软雅黑" pitchFamily="34" charset="-122"/>
                <a:ea typeface="微软雅黑" pitchFamily="34" charset="-122"/>
              </a:rPr>
              <a:t>     </a:t>
            </a:r>
            <a:r>
              <a:rPr lang="en-US" altLang="zh-CN" b="0" dirty="0" smtClean="0">
                <a:solidFill>
                  <a:schemeClr val="accent1">
                    <a:lumMod val="50000"/>
                  </a:schemeClr>
                </a:solidFill>
                <a:latin typeface="微软雅黑" pitchFamily="34" charset="-122"/>
                <a:ea typeface="微软雅黑" pitchFamily="34" charset="-122"/>
              </a:rPr>
              <a:t>1</a:t>
            </a:r>
            <a:r>
              <a:rPr lang="zh-CN" altLang="en-US" b="0" dirty="0" smtClean="0">
                <a:solidFill>
                  <a:schemeClr val="accent1">
                    <a:lumMod val="50000"/>
                  </a:schemeClr>
                </a:solidFill>
                <a:latin typeface="微软雅黑" pitchFamily="34" charset="-122"/>
                <a:ea typeface="微软雅黑" pitchFamily="34" charset="-122"/>
              </a:rPr>
              <a:t>、人才简历库</a:t>
            </a:r>
            <a:endParaRPr lang="en-US" altLang="zh-CN" b="0" dirty="0" smtClean="0">
              <a:solidFill>
                <a:schemeClr val="accent1">
                  <a:lumMod val="50000"/>
                </a:schemeClr>
              </a:solidFill>
              <a:latin typeface="微软雅黑" pitchFamily="34" charset="-122"/>
              <a:ea typeface="微软雅黑" pitchFamily="34" charset="-122"/>
            </a:endParaRPr>
          </a:p>
          <a:p>
            <a:pPr>
              <a:lnSpc>
                <a:spcPct val="100000"/>
              </a:lnSpc>
            </a:pPr>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1</a:t>
            </a:r>
            <a:r>
              <a:rPr lang="zh-CN" altLang="en-US" b="0" dirty="0" smtClean="0">
                <a:solidFill>
                  <a:schemeClr val="accent1">
                    <a:lumMod val="50000"/>
                  </a:schemeClr>
                </a:solidFill>
                <a:latin typeface="微软雅黑" pitchFamily="34" charset="-122"/>
                <a:ea typeface="微软雅黑" pitchFamily="34" charset="-122"/>
              </a:rPr>
              <a:t>）新增人才</a:t>
            </a:r>
            <a:endParaRPr lang="en-US" altLang="zh-CN" b="0" dirty="0" smtClean="0">
              <a:solidFill>
                <a:schemeClr val="accent1">
                  <a:lumMod val="50000"/>
                </a:schemeClr>
              </a:solidFill>
              <a:latin typeface="微软雅黑" pitchFamily="34" charset="-122"/>
              <a:ea typeface="微软雅黑" pitchFamily="34" charset="-122"/>
            </a:endParaRPr>
          </a:p>
          <a:p>
            <a:pPr>
              <a:lnSpc>
                <a:spcPct val="100000"/>
              </a:lnSpc>
            </a:pPr>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2</a:t>
            </a:r>
            <a:r>
              <a:rPr lang="zh-CN" altLang="en-US" b="0" dirty="0" smtClean="0">
                <a:solidFill>
                  <a:schemeClr val="accent1">
                    <a:lumMod val="50000"/>
                  </a:schemeClr>
                </a:solidFill>
                <a:latin typeface="微软雅黑" pitchFamily="34" charset="-122"/>
                <a:ea typeface="微软雅黑" pitchFamily="34" charset="-122"/>
              </a:rPr>
              <a:t>）浏览人才</a:t>
            </a:r>
            <a:endParaRPr lang="en-US" altLang="zh-CN" b="0" dirty="0" smtClean="0">
              <a:solidFill>
                <a:schemeClr val="accent1">
                  <a:lumMod val="50000"/>
                </a:schemeClr>
              </a:solidFill>
              <a:latin typeface="微软雅黑" pitchFamily="34" charset="-122"/>
              <a:ea typeface="微软雅黑" pitchFamily="34" charset="-122"/>
            </a:endParaRPr>
          </a:p>
          <a:p>
            <a:r>
              <a:rPr lang="en-US" altLang="zh-CN" b="0" dirty="0" smtClean="0">
                <a:solidFill>
                  <a:schemeClr val="accent1">
                    <a:lumMod val="50000"/>
                  </a:schemeClr>
                </a:solidFill>
                <a:latin typeface="微软雅黑" pitchFamily="34" charset="-122"/>
                <a:ea typeface="微软雅黑" pitchFamily="34" charset="-122"/>
              </a:rPr>
              <a:t>     2</a:t>
            </a:r>
            <a:r>
              <a:rPr lang="zh-CN" altLang="en-US" b="0" dirty="0" smtClean="0">
                <a:solidFill>
                  <a:schemeClr val="accent1">
                    <a:lumMod val="50000"/>
                  </a:schemeClr>
                </a:solidFill>
                <a:latin typeface="微软雅黑" pitchFamily="34" charset="-122"/>
                <a:ea typeface="微软雅黑" pitchFamily="34" charset="-122"/>
              </a:rPr>
              <a:t>、职位中心管理</a:t>
            </a:r>
            <a:endParaRPr lang="en-US" altLang="zh-CN" b="0" dirty="0" smtClean="0">
              <a:solidFill>
                <a:schemeClr val="accent1">
                  <a:lumMod val="50000"/>
                </a:schemeClr>
              </a:solidFill>
              <a:latin typeface="微软雅黑" pitchFamily="34" charset="-122"/>
              <a:ea typeface="微软雅黑" pitchFamily="34" charset="-122"/>
            </a:endParaRPr>
          </a:p>
          <a:p>
            <a:pPr>
              <a:lnSpc>
                <a:spcPct val="100000"/>
              </a:lnSpc>
            </a:pPr>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1</a:t>
            </a:r>
            <a:r>
              <a:rPr lang="zh-CN" altLang="en-US" b="0" dirty="0" smtClean="0">
                <a:solidFill>
                  <a:schemeClr val="accent1">
                    <a:lumMod val="50000"/>
                  </a:schemeClr>
                </a:solidFill>
                <a:latin typeface="微软雅黑" pitchFamily="34" charset="-122"/>
                <a:ea typeface="微软雅黑" pitchFamily="34" charset="-122"/>
              </a:rPr>
              <a:t>）浏览职位</a:t>
            </a:r>
            <a:endParaRPr lang="en-US" altLang="zh-CN" b="0" dirty="0" smtClean="0">
              <a:solidFill>
                <a:schemeClr val="accent1">
                  <a:lumMod val="50000"/>
                </a:schemeClr>
              </a:solidFill>
              <a:latin typeface="微软雅黑" pitchFamily="34" charset="-122"/>
              <a:ea typeface="微软雅黑" pitchFamily="34" charset="-122"/>
            </a:endParaRPr>
          </a:p>
          <a:p>
            <a:pPr>
              <a:lnSpc>
                <a:spcPct val="100000"/>
              </a:lnSpc>
            </a:pPr>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2</a:t>
            </a:r>
            <a:r>
              <a:rPr lang="zh-CN" altLang="en-US" b="0" dirty="0" smtClean="0">
                <a:solidFill>
                  <a:schemeClr val="accent1">
                    <a:lumMod val="50000"/>
                  </a:schemeClr>
                </a:solidFill>
                <a:latin typeface="微软雅黑" pitchFamily="34" charset="-122"/>
                <a:ea typeface="微软雅黑" pitchFamily="34" charset="-122"/>
              </a:rPr>
              <a:t>）增加职位</a:t>
            </a:r>
            <a:endParaRPr lang="en-US" altLang="zh-CN" b="0" dirty="0" smtClean="0">
              <a:solidFill>
                <a:schemeClr val="accent1">
                  <a:lumMod val="50000"/>
                </a:schemeClr>
              </a:solidFill>
              <a:latin typeface="微软雅黑" pitchFamily="34" charset="-122"/>
              <a:ea typeface="微软雅黑" pitchFamily="34" charset="-122"/>
            </a:endParaRPr>
          </a:p>
          <a:p>
            <a:pPr>
              <a:lnSpc>
                <a:spcPct val="100000"/>
              </a:lnSpc>
            </a:pPr>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3</a:t>
            </a:r>
            <a:r>
              <a:rPr lang="zh-CN" altLang="en-US" b="0" dirty="0" smtClean="0">
                <a:solidFill>
                  <a:schemeClr val="accent1">
                    <a:lumMod val="50000"/>
                  </a:schemeClr>
                </a:solidFill>
                <a:latin typeface="微软雅黑" pitchFamily="34" charset="-122"/>
                <a:ea typeface="微软雅黑" pitchFamily="34" charset="-122"/>
              </a:rPr>
              <a:t>）部门设置</a:t>
            </a:r>
            <a:endParaRPr lang="en-US" altLang="zh-CN" b="0" dirty="0" smtClean="0">
              <a:solidFill>
                <a:schemeClr val="accent1">
                  <a:lumMod val="50000"/>
                </a:schemeClr>
              </a:solidFill>
              <a:latin typeface="微软雅黑" pitchFamily="34" charset="-122"/>
              <a:ea typeface="微软雅黑" pitchFamily="34" charset="-122"/>
            </a:endParaRPr>
          </a:p>
          <a:p>
            <a:r>
              <a:rPr lang="en-US" altLang="zh-CN" b="0" dirty="0" smtClean="0">
                <a:solidFill>
                  <a:schemeClr val="accent1">
                    <a:lumMod val="50000"/>
                  </a:schemeClr>
                </a:solidFill>
                <a:latin typeface="微软雅黑" pitchFamily="34" charset="-122"/>
                <a:ea typeface="微软雅黑" pitchFamily="34" charset="-122"/>
              </a:rPr>
              <a:t>     3</a:t>
            </a:r>
            <a:r>
              <a:rPr lang="zh-CN" altLang="en-US" b="0" dirty="0" smtClean="0">
                <a:solidFill>
                  <a:schemeClr val="accent1">
                    <a:lumMod val="50000"/>
                  </a:schemeClr>
                </a:solidFill>
                <a:latin typeface="微软雅黑" pitchFamily="34" charset="-122"/>
                <a:ea typeface="微软雅黑" pitchFamily="34" charset="-122"/>
              </a:rPr>
              <a:t>、应聘者中心</a:t>
            </a:r>
            <a:endParaRPr lang="en-US" altLang="zh-CN" b="0" dirty="0" smtClean="0">
              <a:solidFill>
                <a:schemeClr val="accent1">
                  <a:lumMod val="50000"/>
                </a:schemeClr>
              </a:solidFill>
              <a:latin typeface="微软雅黑" pitchFamily="34" charset="-122"/>
              <a:ea typeface="微软雅黑" pitchFamily="34" charset="-122"/>
            </a:endParaRPr>
          </a:p>
          <a:p>
            <a:pPr>
              <a:lnSpc>
                <a:spcPct val="100000"/>
              </a:lnSpc>
            </a:pPr>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1</a:t>
            </a:r>
            <a:r>
              <a:rPr lang="zh-CN" altLang="en-US" b="0" dirty="0" smtClean="0">
                <a:solidFill>
                  <a:schemeClr val="accent1">
                    <a:lumMod val="50000"/>
                  </a:schemeClr>
                </a:solidFill>
                <a:latin typeface="微软雅黑" pitchFamily="34" charset="-122"/>
                <a:ea typeface="微软雅黑" pitchFamily="34" charset="-122"/>
              </a:rPr>
              <a:t>）浏览应聘者</a:t>
            </a:r>
            <a:endParaRPr lang="en-US" altLang="zh-CN" b="0" dirty="0" smtClean="0">
              <a:solidFill>
                <a:schemeClr val="accent1">
                  <a:lumMod val="50000"/>
                </a:schemeClr>
              </a:solidFill>
              <a:latin typeface="微软雅黑" pitchFamily="34" charset="-122"/>
              <a:ea typeface="微软雅黑" pitchFamily="34" charset="-122"/>
            </a:endParaRPr>
          </a:p>
          <a:p>
            <a:pPr>
              <a:lnSpc>
                <a:spcPct val="100000"/>
              </a:lnSpc>
            </a:pPr>
            <a:r>
              <a:rPr lang="en-US" altLang="zh-CN" b="0" dirty="0" smtClean="0">
                <a:solidFill>
                  <a:schemeClr val="accent1">
                    <a:lumMod val="50000"/>
                  </a:schemeClr>
                </a:solidFill>
                <a:latin typeface="微软雅黑" pitchFamily="34" charset="-122"/>
                <a:ea typeface="微软雅黑" pitchFamily="34" charset="-122"/>
              </a:rPr>
              <a:t>       </a:t>
            </a:r>
            <a:r>
              <a:rPr lang="zh-CN" altLang="en-US" b="0" dirty="0" smtClean="0">
                <a:solidFill>
                  <a:schemeClr val="accent1">
                    <a:lumMod val="50000"/>
                  </a:schemeClr>
                </a:solidFill>
                <a:latin typeface="微软雅黑" pitchFamily="34" charset="-122"/>
                <a:ea typeface="微软雅黑" pitchFamily="34" charset="-122"/>
              </a:rPr>
              <a:t>（</a:t>
            </a:r>
            <a:r>
              <a:rPr lang="en-US" altLang="zh-CN" b="0" dirty="0" smtClean="0">
                <a:solidFill>
                  <a:schemeClr val="accent1">
                    <a:lumMod val="50000"/>
                  </a:schemeClr>
                </a:solidFill>
                <a:latin typeface="微软雅黑" pitchFamily="34" charset="-122"/>
                <a:ea typeface="微软雅黑" pitchFamily="34" charset="-122"/>
              </a:rPr>
              <a:t>2</a:t>
            </a:r>
            <a:r>
              <a:rPr lang="zh-CN" altLang="en-US" b="0" dirty="0" smtClean="0">
                <a:solidFill>
                  <a:schemeClr val="accent1">
                    <a:lumMod val="50000"/>
                  </a:schemeClr>
                </a:solidFill>
                <a:latin typeface="微软雅黑" pitchFamily="34" charset="-122"/>
                <a:ea typeface="微软雅黑" pitchFamily="34" charset="-122"/>
              </a:rPr>
              <a:t>）添加应聘者</a:t>
            </a:r>
            <a:endParaRPr lang="zh-CN" altLang="en-US" dirty="0">
              <a:solidFill>
                <a:schemeClr val="accent1">
                  <a:lumMod val="50000"/>
                </a:schemeClr>
              </a:solidFill>
              <a:latin typeface="微软雅黑" pitchFamily="34" charset="-122"/>
              <a:ea typeface="微软雅黑" pitchFamily="34" charset="-122"/>
            </a:endParaRPr>
          </a:p>
        </p:txBody>
      </p:sp>
      <p:pic>
        <p:nvPicPr>
          <p:cNvPr id="4" name="图片 3" descr="招聘导航.png"/>
          <p:cNvPicPr>
            <a:picLocks noChangeAspect="1"/>
          </p:cNvPicPr>
          <p:nvPr/>
        </p:nvPicPr>
        <p:blipFill>
          <a:blip r:embed="rId2" cstate="print"/>
          <a:stretch>
            <a:fillRect/>
          </a:stretch>
        </p:blipFill>
        <p:spPr>
          <a:xfrm>
            <a:off x="5143504" y="1643050"/>
            <a:ext cx="2795361" cy="4492543"/>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sz="1600" b="0" dirty="0" smtClean="0">
                <a:solidFill>
                  <a:schemeClr val="accent1">
                    <a:lumMod val="50000"/>
                  </a:schemeClr>
                </a:solidFill>
                <a:latin typeface="微软雅黑" pitchFamily="34" charset="-122"/>
                <a:ea typeface="微软雅黑" pitchFamily="34" charset="-122"/>
              </a:rPr>
              <a:t>       企业时刻都有人事的变动，引进各类高端人才，和企业需求的人才，怎样快速的招到企业需要的人才，方便需要管理应聘者信息和企业人才信息，花最少的代价，招到急需的人才。</a:t>
            </a:r>
            <a:endParaRPr lang="en-US" altLang="zh-CN" sz="1600" b="0" dirty="0" smtClean="0">
              <a:solidFill>
                <a:schemeClr val="accent1">
                  <a:lumMod val="50000"/>
                </a:schemeClr>
              </a:solidFill>
              <a:latin typeface="微软雅黑" pitchFamily="34" charset="-122"/>
              <a:ea typeface="微软雅黑" pitchFamily="34" charset="-122"/>
            </a:endParaRPr>
          </a:p>
          <a:p>
            <a:r>
              <a:rPr lang="en-US" altLang="zh-CN" sz="1600" b="0" dirty="0" smtClean="0">
                <a:solidFill>
                  <a:schemeClr val="accent1">
                    <a:lumMod val="50000"/>
                  </a:schemeClr>
                </a:solidFill>
                <a:latin typeface="微软雅黑" pitchFamily="34" charset="-122"/>
                <a:ea typeface="微软雅黑" pitchFamily="34" charset="-122"/>
              </a:rPr>
              <a:t>       </a:t>
            </a:r>
            <a:r>
              <a:rPr lang="zh-CN" altLang="en-US" sz="1600" b="0" dirty="0" smtClean="0">
                <a:solidFill>
                  <a:schemeClr val="accent1">
                    <a:lumMod val="50000"/>
                  </a:schemeClr>
                </a:solidFill>
                <a:latin typeface="微软雅黑" pitchFamily="34" charset="-122"/>
                <a:ea typeface="微软雅黑" pitchFamily="34" charset="-122"/>
              </a:rPr>
              <a:t>招聘管理提供了企业招聘人才的全面流程，职位和应聘者的全程跟进和反馈。防止企业对其人才的流失。</a:t>
            </a:r>
            <a:endParaRPr lang="en-US" altLang="zh-CN" sz="1600" b="0" dirty="0" smtClean="0">
              <a:solidFill>
                <a:schemeClr val="accent1">
                  <a:lumMod val="50000"/>
                </a:schemeClr>
              </a:solidFill>
              <a:latin typeface="微软雅黑" pitchFamily="34" charset="-122"/>
              <a:ea typeface="微软雅黑" pitchFamily="34" charset="-122"/>
            </a:endParaRPr>
          </a:p>
          <a:p>
            <a:endParaRPr lang="zh-CN" altLang="en-US" dirty="0"/>
          </a:p>
        </p:txBody>
      </p:sp>
      <p:pic>
        <p:nvPicPr>
          <p:cNvPr id="5" name="Picture 1"/>
          <p:cNvPicPr>
            <a:picLocks noChangeAspect="1" noChangeArrowheads="1"/>
          </p:cNvPicPr>
          <p:nvPr/>
        </p:nvPicPr>
        <p:blipFill>
          <a:blip r:embed="rId2" cstate="print"/>
          <a:srcRect/>
          <a:stretch>
            <a:fillRect/>
          </a:stretch>
        </p:blipFill>
        <p:spPr bwMode="auto">
          <a:xfrm>
            <a:off x="1657355" y="3495694"/>
            <a:ext cx="4986347" cy="3005140"/>
          </a:xfrm>
          <a:prstGeom prst="rect">
            <a:avLst/>
          </a:prstGeom>
          <a:noFill/>
          <a:ln w="9525">
            <a:noFill/>
            <a:miter lim="800000"/>
            <a:headEnd/>
            <a:tailEnd/>
          </a:ln>
          <a:effectLst/>
        </p:spPr>
      </p:pic>
      <p:sp>
        <p:nvSpPr>
          <p:cNvPr id="6" name="椭圆形标注 5"/>
          <p:cNvSpPr/>
          <p:nvPr/>
        </p:nvSpPr>
        <p:spPr bwMode="auto">
          <a:xfrm>
            <a:off x="6786578" y="3786190"/>
            <a:ext cx="1857388" cy="857256"/>
          </a:xfrm>
          <a:prstGeom prst="wedgeEllipseCallout">
            <a:avLst>
              <a:gd name="adj1" fmla="val -67662"/>
              <a:gd name="adj2" fmla="val 122337"/>
            </a:avLst>
          </a:prstGeom>
          <a:solidFill>
            <a:schemeClr val="accent1">
              <a:lumMod val="20000"/>
              <a:lumOff val="80000"/>
            </a:schemeClr>
          </a:solidFill>
          <a:ln w="0" cap="flat" cmpd="sng" algn="ctr">
            <a:solidFill>
              <a:schemeClr val="tx1"/>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Arial" pitchFamily="34" charset="0"/>
              </a:rPr>
              <a:t>简历的解析和保存</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职业测试模块</a:t>
            </a:r>
            <a:endParaRPr lang="zh-CN" altLang="en-US" dirty="0"/>
          </a:p>
        </p:txBody>
      </p:sp>
      <p:pic>
        <p:nvPicPr>
          <p:cNvPr id="5" name="Picture 1"/>
          <p:cNvPicPr>
            <a:picLocks noGrp="1" noChangeAspect="1" noChangeArrowheads="1"/>
          </p:cNvPicPr>
          <p:nvPr>
            <p:ph idx="1"/>
          </p:nvPr>
        </p:nvPicPr>
        <p:blipFill>
          <a:blip r:embed="rId2" cstate="print"/>
          <a:srcRect/>
          <a:stretch>
            <a:fillRect/>
          </a:stretch>
        </p:blipFill>
        <p:spPr bwMode="auto">
          <a:xfrm>
            <a:off x="2357422" y="1285860"/>
            <a:ext cx="5572164" cy="50974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endParaRPr lang="zh-CN" altLang="en-US" sz="2800" dirty="0"/>
          </a:p>
        </p:txBody>
      </p:sp>
      <p:sp>
        <p:nvSpPr>
          <p:cNvPr id="3" name="TextBox 2"/>
          <p:cNvSpPr txBox="1"/>
          <p:nvPr/>
        </p:nvSpPr>
        <p:spPr>
          <a:xfrm>
            <a:off x="1285852" y="1500174"/>
            <a:ext cx="7286676" cy="2031325"/>
          </a:xfrm>
          <a:prstGeom prst="rect">
            <a:avLst/>
          </a:prstGeom>
          <a:noFill/>
          <a:ln w="3175">
            <a:noFill/>
          </a:ln>
        </p:spPr>
        <p:txBody>
          <a:bodyPr wrap="square" rtlCol="0">
            <a:spAutoFit/>
          </a:bodyPr>
          <a:lstStyle/>
          <a:p>
            <a:pPr algn="l"/>
            <a:r>
              <a:rPr lang="zh-CN" altLang="en-US" dirty="0" smtClean="0">
                <a:solidFill>
                  <a:schemeClr val="accent1">
                    <a:lumMod val="50000"/>
                  </a:schemeClr>
                </a:solidFill>
                <a:latin typeface="微软雅黑" pitchFamily="34" charset="-122"/>
                <a:ea typeface="微软雅黑" pitchFamily="34" charset="-122"/>
              </a:rPr>
              <a:t>      性格测试、职位测试、能力测试等多元化测试已被引入到面试环节中，易聘人力软件提供多种方面的测试；此测试不定期更新，用户没有必要自己从其他隧道获取测试题目；</a:t>
            </a:r>
            <a:endParaRPr lang="en-US" altLang="zh-CN" dirty="0" smtClean="0">
              <a:solidFill>
                <a:schemeClr val="accent1">
                  <a:lumMod val="50000"/>
                </a:schemeClr>
              </a:solidFill>
              <a:latin typeface="微软雅黑" pitchFamily="34" charset="-122"/>
              <a:ea typeface="微软雅黑" pitchFamily="34" charset="-122"/>
            </a:endParaRPr>
          </a:p>
          <a:p>
            <a:pPr algn="l"/>
            <a:r>
              <a:rPr lang="en-US" altLang="zh-CN" dirty="0" smtClean="0">
                <a:solidFill>
                  <a:schemeClr val="accent1">
                    <a:lumMod val="50000"/>
                  </a:schemeClr>
                </a:solidFill>
                <a:latin typeface="微软雅黑" pitchFamily="34" charset="-122"/>
                <a:ea typeface="微软雅黑" pitchFamily="34" charset="-122"/>
              </a:rPr>
              <a:t>     </a:t>
            </a:r>
          </a:p>
          <a:p>
            <a:pPr algn="l"/>
            <a:r>
              <a:rPr lang="en-US" altLang="zh-CN" dirty="0" smtClean="0">
                <a:solidFill>
                  <a:schemeClr val="accent1">
                    <a:lumMod val="50000"/>
                  </a:schemeClr>
                </a:solidFill>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从几快大类中分不同测试题目：职业倾向测试、变革意识测试、行业知识测试、领导能力测试、管理能力测试、事业心测试、成功心测试、人生价值观测试、性格测试等等多项测试试卷</a:t>
            </a:r>
            <a:endParaRPr lang="zh-CN" altLang="en-US" dirty="0">
              <a:solidFill>
                <a:schemeClr val="accent1">
                  <a:lumMod val="50000"/>
                </a:schemeClr>
              </a:solidFill>
              <a:latin typeface="微软雅黑" pitchFamily="34" charset="-122"/>
              <a:ea typeface="微软雅黑" pitchFamily="34" charset="-122"/>
            </a:endParaRPr>
          </a:p>
        </p:txBody>
      </p:sp>
      <p:sp>
        <p:nvSpPr>
          <p:cNvPr id="5" name="云形标注 4"/>
          <p:cNvSpPr/>
          <p:nvPr/>
        </p:nvSpPr>
        <p:spPr bwMode="auto">
          <a:xfrm>
            <a:off x="3643306" y="4429132"/>
            <a:ext cx="2571768" cy="1357322"/>
          </a:xfrm>
          <a:prstGeom prst="cloudCallout">
            <a:avLst>
              <a:gd name="adj1" fmla="val -62892"/>
              <a:gd name="adj2" fmla="val -112492"/>
            </a:avLst>
          </a:prstGeom>
          <a:solidFill>
            <a:schemeClr val="accent1">
              <a:lumMod val="20000"/>
              <a:lumOff val="80000"/>
            </a:schemeClr>
          </a:solidFill>
          <a:ln w="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微软雅黑" pitchFamily="34" charset="-122"/>
                <a:ea typeface="微软雅黑" pitchFamily="34" charset="-122"/>
              </a:rPr>
              <a:t>赶快来测试你的能力吧，等什么？</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zh-CN" altLang="en-US" sz="2800" dirty="0" smtClean="0"/>
              <a:t>数据统计</a:t>
            </a:r>
            <a:endParaRPr lang="zh-CN" altLang="en-US" sz="2800" dirty="0"/>
          </a:p>
        </p:txBody>
      </p:sp>
      <p:sp>
        <p:nvSpPr>
          <p:cNvPr id="3" name="Rectangle 2"/>
          <p:cNvSpPr txBox="1">
            <a:spLocks noChangeArrowheads="1"/>
          </p:cNvSpPr>
          <p:nvPr/>
        </p:nvSpPr>
        <p:spPr bwMode="white">
          <a:xfrm>
            <a:off x="533400" y="1285860"/>
            <a:ext cx="8001000" cy="3124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ts val="2500"/>
              </a:lnSpc>
              <a:spcBef>
                <a:spcPct val="0"/>
              </a:spcBef>
              <a:spcAft>
                <a:spcPct val="0"/>
              </a:spcAft>
              <a:buClrTx/>
              <a:buSzTx/>
              <a:buFontTx/>
              <a:buNone/>
              <a:tabLst/>
              <a:defRPr/>
            </a:pPr>
            <a:r>
              <a:rPr kumimoji="0" lang="en-US" altLang="zh-CN" sz="1800" b="0" i="0" u="none" strike="noStrike" kern="0" cap="none" spc="0" normalizeH="0" baseline="0" noProof="0" dirty="0" smtClean="0">
                <a:ln>
                  <a:noFill/>
                </a:ln>
                <a:solidFill>
                  <a:schemeClr val="accent1">
                    <a:lumMod val="50000"/>
                  </a:schemeClr>
                </a:solidFill>
                <a:effectLst/>
                <a:uLnTx/>
                <a:uFillTx/>
                <a:latin typeface="微软雅黑" pitchFamily="34" charset="-122"/>
                <a:ea typeface="微软雅黑" pitchFamily="34" charset="-122"/>
                <a:cs typeface="+mj-cs"/>
              </a:rPr>
              <a:t>1</a:t>
            </a:r>
            <a:r>
              <a:rPr kumimoji="0" lang="zh-CN" altLang="en-US" sz="1800" b="0" i="0" u="none" strike="noStrike" kern="0" cap="none" spc="0" normalizeH="0" baseline="0" noProof="0" dirty="0" smtClean="0">
                <a:ln>
                  <a:noFill/>
                </a:ln>
                <a:solidFill>
                  <a:schemeClr val="accent1">
                    <a:lumMod val="50000"/>
                  </a:schemeClr>
                </a:solidFill>
                <a:effectLst/>
                <a:uLnTx/>
                <a:uFillTx/>
                <a:latin typeface="微软雅黑" pitchFamily="34" charset="-122"/>
                <a:ea typeface="微软雅黑" pitchFamily="34" charset="-122"/>
                <a:cs typeface="+mj-cs"/>
              </a:rPr>
              <a:t>）企业资源趋势统计数据：资源新增，资源更新，寻访，评语等信息的趋势统计。</a:t>
            </a:r>
            <a:br>
              <a:rPr kumimoji="0" lang="zh-CN" altLang="en-US" sz="1800" b="0" i="0" u="none" strike="noStrike" kern="0" cap="none" spc="0" normalizeH="0" baseline="0" noProof="0" dirty="0" smtClean="0">
                <a:ln>
                  <a:noFill/>
                </a:ln>
                <a:solidFill>
                  <a:schemeClr val="accent1">
                    <a:lumMod val="50000"/>
                  </a:schemeClr>
                </a:solidFill>
                <a:effectLst/>
                <a:uLnTx/>
                <a:uFillTx/>
                <a:latin typeface="微软雅黑" pitchFamily="34" charset="-122"/>
                <a:ea typeface="微软雅黑" pitchFamily="34" charset="-122"/>
                <a:cs typeface="+mj-cs"/>
              </a:rPr>
            </a:br>
            <a:r>
              <a:rPr kumimoji="0" lang="en-US" altLang="zh-CN" sz="1800" b="0" i="0" u="none" strike="noStrike" kern="0" cap="none" spc="0" normalizeH="0" baseline="0" noProof="0" dirty="0" smtClean="0">
                <a:ln>
                  <a:noFill/>
                </a:ln>
                <a:solidFill>
                  <a:schemeClr val="accent1">
                    <a:lumMod val="50000"/>
                  </a:schemeClr>
                </a:solidFill>
                <a:effectLst/>
                <a:uLnTx/>
                <a:uFillTx/>
                <a:latin typeface="微软雅黑" pitchFamily="34" charset="-122"/>
                <a:ea typeface="微软雅黑" pitchFamily="34" charset="-122"/>
                <a:cs typeface="+mj-cs"/>
              </a:rPr>
              <a:t>2</a:t>
            </a:r>
            <a:r>
              <a:rPr kumimoji="0" lang="zh-CN" altLang="en-US" sz="1800" b="0" i="0" u="none" strike="noStrike" kern="0" cap="none" spc="0" normalizeH="0" baseline="0" noProof="0" dirty="0" smtClean="0">
                <a:ln>
                  <a:noFill/>
                </a:ln>
                <a:solidFill>
                  <a:schemeClr val="accent1">
                    <a:lumMod val="50000"/>
                  </a:schemeClr>
                </a:solidFill>
                <a:effectLst/>
                <a:uLnTx/>
                <a:uFillTx/>
                <a:latin typeface="微软雅黑" pitchFamily="34" charset="-122"/>
                <a:ea typeface="微软雅黑" pitchFamily="34" charset="-122"/>
                <a:cs typeface="+mj-cs"/>
              </a:rPr>
              <a:t>）企业客户资源统计数据：包括企业客户数据统计，招聘项目数据统计，招聘项目收入等统计。</a:t>
            </a:r>
            <a:br>
              <a:rPr kumimoji="0" lang="zh-CN" altLang="en-US" sz="1800" b="0" i="0" u="none" strike="noStrike" kern="0" cap="none" spc="0" normalizeH="0" baseline="0" noProof="0" dirty="0" smtClean="0">
                <a:ln>
                  <a:noFill/>
                </a:ln>
                <a:solidFill>
                  <a:schemeClr val="accent1">
                    <a:lumMod val="50000"/>
                  </a:schemeClr>
                </a:solidFill>
                <a:effectLst/>
                <a:uLnTx/>
                <a:uFillTx/>
                <a:latin typeface="微软雅黑" pitchFamily="34" charset="-122"/>
                <a:ea typeface="微软雅黑" pitchFamily="34" charset="-122"/>
                <a:cs typeface="+mj-cs"/>
              </a:rPr>
            </a:br>
            <a:r>
              <a:rPr kumimoji="0" lang="en-US" altLang="zh-CN" sz="1800" b="0" i="0" u="none" strike="noStrike" kern="0" cap="none" spc="0" normalizeH="0" baseline="0" noProof="0" dirty="0" smtClean="0">
                <a:ln>
                  <a:noFill/>
                </a:ln>
                <a:solidFill>
                  <a:schemeClr val="accent1">
                    <a:lumMod val="50000"/>
                  </a:schemeClr>
                </a:solidFill>
                <a:effectLst/>
                <a:uLnTx/>
                <a:uFillTx/>
                <a:latin typeface="微软雅黑" pitchFamily="34" charset="-122"/>
                <a:ea typeface="微软雅黑" pitchFamily="34" charset="-122"/>
                <a:cs typeface="+mj-cs"/>
              </a:rPr>
              <a:t>3</a:t>
            </a:r>
            <a:r>
              <a:rPr kumimoji="0" lang="zh-CN" altLang="en-US" sz="1800" b="0" i="0" u="none" strike="noStrike" kern="0" cap="none" spc="0" normalizeH="0" baseline="0" noProof="0" dirty="0" smtClean="0">
                <a:ln>
                  <a:noFill/>
                </a:ln>
                <a:solidFill>
                  <a:schemeClr val="accent1">
                    <a:lumMod val="50000"/>
                  </a:schemeClr>
                </a:solidFill>
                <a:effectLst/>
                <a:uLnTx/>
                <a:uFillTx/>
                <a:latin typeface="微软雅黑" pitchFamily="34" charset="-122"/>
                <a:ea typeface="微软雅黑" pitchFamily="34" charset="-122"/>
                <a:cs typeface="+mj-cs"/>
              </a:rPr>
              <a:t>）员工业绩考评统计数据：包括员工资源录入数据统计，员工参与招聘项目统计，员工负责招聘项目收入等统计。</a:t>
            </a:r>
            <a:br>
              <a:rPr kumimoji="0" lang="zh-CN" altLang="en-US" sz="1800" b="0" i="0" u="none" strike="noStrike" kern="0" cap="none" spc="0" normalizeH="0" baseline="0" noProof="0" dirty="0" smtClean="0">
                <a:ln>
                  <a:noFill/>
                </a:ln>
                <a:solidFill>
                  <a:schemeClr val="accent1">
                    <a:lumMod val="50000"/>
                  </a:schemeClr>
                </a:solidFill>
                <a:effectLst/>
                <a:uLnTx/>
                <a:uFillTx/>
                <a:latin typeface="微软雅黑" pitchFamily="34" charset="-122"/>
                <a:ea typeface="微软雅黑" pitchFamily="34" charset="-122"/>
                <a:cs typeface="+mj-cs"/>
              </a:rPr>
            </a:br>
            <a:r>
              <a:rPr kumimoji="0" lang="en-US" altLang="zh-CN" sz="1800" b="0" i="0" u="none" strike="noStrike" kern="0" cap="none" spc="0" normalizeH="0" baseline="0" noProof="0" dirty="0" smtClean="0">
                <a:ln>
                  <a:noFill/>
                </a:ln>
                <a:solidFill>
                  <a:schemeClr val="accent1">
                    <a:lumMod val="50000"/>
                  </a:schemeClr>
                </a:solidFill>
                <a:effectLst/>
                <a:uLnTx/>
                <a:uFillTx/>
                <a:latin typeface="微软雅黑" pitchFamily="34" charset="-122"/>
                <a:ea typeface="微软雅黑" pitchFamily="34" charset="-122"/>
                <a:cs typeface="+mj-cs"/>
              </a:rPr>
              <a:t>4</a:t>
            </a:r>
            <a:r>
              <a:rPr kumimoji="0" lang="zh-CN" altLang="en-US" sz="1800" b="0" i="0" u="none" strike="noStrike" kern="0" cap="none" spc="0" normalizeH="0" baseline="0" noProof="0" dirty="0" smtClean="0">
                <a:ln>
                  <a:noFill/>
                </a:ln>
                <a:solidFill>
                  <a:schemeClr val="accent1">
                    <a:lumMod val="50000"/>
                  </a:schemeClr>
                </a:solidFill>
                <a:effectLst/>
                <a:uLnTx/>
                <a:uFillTx/>
                <a:latin typeface="微软雅黑" pitchFamily="34" charset="-122"/>
                <a:ea typeface="微软雅黑" pitchFamily="34" charset="-122"/>
                <a:cs typeface="+mj-cs"/>
              </a:rPr>
              <a:t>）公司业绩发展趋势报表：以月为单位进行客户数据，招聘项目数据，招聘项目收入数据等发展趋势等统计</a:t>
            </a:r>
            <a:br>
              <a:rPr kumimoji="0" lang="zh-CN" altLang="en-US" sz="1800" b="0" i="0" u="none" strike="noStrike" kern="0" cap="none" spc="0" normalizeH="0" baseline="0" noProof="0" dirty="0" smtClean="0">
                <a:ln>
                  <a:noFill/>
                </a:ln>
                <a:solidFill>
                  <a:schemeClr val="accent1">
                    <a:lumMod val="50000"/>
                  </a:schemeClr>
                </a:solidFill>
                <a:effectLst/>
                <a:uLnTx/>
                <a:uFillTx/>
                <a:latin typeface="微软雅黑" pitchFamily="34" charset="-122"/>
                <a:ea typeface="微软雅黑" pitchFamily="34" charset="-122"/>
                <a:cs typeface="+mj-cs"/>
              </a:rPr>
            </a:br>
            <a:r>
              <a:rPr kumimoji="0" lang="en-US" altLang="zh-CN" sz="1800" b="0" i="0" u="none" strike="noStrike" kern="0" cap="none" spc="0" normalizeH="0" baseline="0" noProof="0" dirty="0" smtClean="0">
                <a:ln>
                  <a:noFill/>
                </a:ln>
                <a:solidFill>
                  <a:schemeClr val="accent1">
                    <a:lumMod val="50000"/>
                  </a:schemeClr>
                </a:solidFill>
                <a:effectLst/>
                <a:uLnTx/>
                <a:uFillTx/>
                <a:latin typeface="微软雅黑" pitchFamily="34" charset="-122"/>
                <a:ea typeface="微软雅黑" pitchFamily="34" charset="-122"/>
                <a:cs typeface="+mj-cs"/>
              </a:rPr>
              <a:t>5</a:t>
            </a:r>
            <a:r>
              <a:rPr kumimoji="0" lang="zh-CN" altLang="en-US" sz="1800" b="0" i="0" u="none" strike="noStrike" kern="0" cap="none" spc="0" normalizeH="0" baseline="0" noProof="0" dirty="0" smtClean="0">
                <a:ln>
                  <a:noFill/>
                </a:ln>
                <a:solidFill>
                  <a:schemeClr val="accent1">
                    <a:lumMod val="50000"/>
                  </a:schemeClr>
                </a:solidFill>
                <a:effectLst/>
                <a:uLnTx/>
                <a:uFillTx/>
                <a:latin typeface="微软雅黑" pitchFamily="34" charset="-122"/>
                <a:ea typeface="微软雅黑" pitchFamily="34" charset="-122"/>
                <a:cs typeface="+mj-cs"/>
              </a:rPr>
              <a:t>）系统帐户操作统计：详细统计用户在系统中全部操作信息，并提</a:t>
            </a:r>
            <a:br>
              <a:rPr kumimoji="0" lang="zh-CN" altLang="en-US" sz="1800" b="0" i="0" u="none" strike="noStrike" kern="0" cap="none" spc="0" normalizeH="0" baseline="0" noProof="0" dirty="0" smtClean="0">
                <a:ln>
                  <a:noFill/>
                </a:ln>
                <a:solidFill>
                  <a:schemeClr val="accent1">
                    <a:lumMod val="50000"/>
                  </a:schemeClr>
                </a:solidFill>
                <a:effectLst/>
                <a:uLnTx/>
                <a:uFillTx/>
                <a:latin typeface="微软雅黑" pitchFamily="34" charset="-122"/>
                <a:ea typeface="微软雅黑" pitchFamily="34" charset="-122"/>
                <a:cs typeface="+mj-cs"/>
              </a:rPr>
            </a:br>
            <a:r>
              <a:rPr kumimoji="0" lang="zh-CN" altLang="en-US" sz="1800" b="0" i="0" u="none" strike="noStrike" kern="0" cap="none" spc="0" normalizeH="0" baseline="0" noProof="0" dirty="0" smtClean="0">
                <a:ln>
                  <a:noFill/>
                </a:ln>
                <a:solidFill>
                  <a:schemeClr val="accent1">
                    <a:lumMod val="50000"/>
                  </a:schemeClr>
                </a:solidFill>
                <a:effectLst/>
                <a:uLnTx/>
                <a:uFillTx/>
                <a:latin typeface="微软雅黑" pitchFamily="34" charset="-122"/>
                <a:ea typeface="微软雅黑" pitchFamily="34" charset="-122"/>
                <a:cs typeface="+mj-cs"/>
              </a:rPr>
              <a:t>供信息详情查询功能</a:t>
            </a:r>
            <a:endParaRPr kumimoji="0" lang="zh-CN" altLang="en-US" sz="1800" b="0" i="0" u="none" strike="noStrike" kern="0" cap="none" spc="0" normalizeH="0" baseline="0" noProof="0" dirty="0">
              <a:ln>
                <a:noFill/>
              </a:ln>
              <a:solidFill>
                <a:schemeClr val="accent1">
                  <a:lumMod val="50000"/>
                </a:schemeClr>
              </a:solidFill>
              <a:effectLst/>
              <a:uLnTx/>
              <a:uFillTx/>
              <a:latin typeface="微软雅黑" pitchFamily="34" charset="-122"/>
              <a:ea typeface="微软雅黑" pitchFamily="34" charset="-122"/>
              <a:cs typeface="+mj-cs"/>
            </a:endParaRPr>
          </a:p>
        </p:txBody>
      </p:sp>
      <p:pic>
        <p:nvPicPr>
          <p:cNvPr id="4" name="Picture 7" descr="统计"/>
          <p:cNvPicPr>
            <a:picLocks noChangeAspect="1" noChangeArrowheads="1"/>
          </p:cNvPicPr>
          <p:nvPr/>
        </p:nvPicPr>
        <p:blipFill>
          <a:blip r:embed="rId2" cstate="print"/>
          <a:srcRect/>
          <a:stretch>
            <a:fillRect/>
          </a:stretch>
        </p:blipFill>
        <p:spPr bwMode="auto">
          <a:xfrm>
            <a:off x="4064000" y="4089400"/>
            <a:ext cx="5080000" cy="27686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7" descr="服务器"/>
          <p:cNvPicPr>
            <a:picLocks noChangeAspect="1" noChangeArrowheads="1"/>
          </p:cNvPicPr>
          <p:nvPr/>
        </p:nvPicPr>
        <p:blipFill>
          <a:blip r:embed="rId2" cstate="print"/>
          <a:srcRect/>
          <a:stretch>
            <a:fillRect/>
          </a:stretch>
        </p:blipFill>
        <p:spPr bwMode="auto">
          <a:xfrm>
            <a:off x="5181600" y="3532188"/>
            <a:ext cx="3962400" cy="3325812"/>
          </a:xfrm>
          <a:prstGeom prst="rect">
            <a:avLst/>
          </a:prstGeom>
          <a:noFill/>
        </p:spPr>
      </p:pic>
      <p:sp>
        <p:nvSpPr>
          <p:cNvPr id="106498" name="Rectangle 2"/>
          <p:cNvSpPr>
            <a:spLocks noGrp="1" noChangeArrowheads="1"/>
          </p:cNvSpPr>
          <p:nvPr>
            <p:ph type="title"/>
          </p:nvPr>
        </p:nvSpPr>
        <p:spPr/>
        <p:txBody>
          <a:bodyPr/>
          <a:lstStyle/>
          <a:p>
            <a:r>
              <a:rPr lang="zh-CN" altLang="en-US" sz="2800" b="1" dirty="0" smtClean="0">
                <a:solidFill>
                  <a:schemeClr val="tx2"/>
                </a:solidFill>
                <a:latin typeface="微软雅黑" pitchFamily="34" charset="-122"/>
                <a:ea typeface="微软雅黑" pitchFamily="34" charset="-122"/>
              </a:rPr>
              <a:t>易聘人力资源管理软件功能</a:t>
            </a:r>
            <a:endParaRPr lang="zh-CN" altLang="en-US" sz="2800" dirty="0"/>
          </a:p>
        </p:txBody>
      </p:sp>
      <p:sp>
        <p:nvSpPr>
          <p:cNvPr id="3" name="Rectangle 3"/>
          <p:cNvSpPr>
            <a:spLocks noChangeArrowheads="1"/>
          </p:cNvSpPr>
          <p:nvPr/>
        </p:nvSpPr>
        <p:spPr bwMode="auto">
          <a:xfrm>
            <a:off x="1581184" y="1214422"/>
            <a:ext cx="3733800" cy="533400"/>
          </a:xfrm>
          <a:prstGeom prst="rect">
            <a:avLst/>
          </a:prstGeom>
          <a:noFill/>
          <a:ln w="9525">
            <a:noFill/>
            <a:miter lim="800000"/>
            <a:headEnd/>
            <a:tailEnd/>
          </a:ln>
          <a:effectLst/>
        </p:spPr>
        <p:txBody>
          <a:bodyPr/>
          <a:lstStyle/>
          <a:p>
            <a:pPr marL="342900" indent="-342900" algn="l">
              <a:spcBef>
                <a:spcPct val="20000"/>
              </a:spcBef>
              <a:buClr>
                <a:schemeClr val="hlink"/>
              </a:buClr>
              <a:buFont typeface="Wingdings" pitchFamily="2" charset="2"/>
              <a:buChar char="v"/>
            </a:pPr>
            <a:r>
              <a:rPr lang="zh-CN" altLang="en-US" sz="2400" b="1" dirty="0">
                <a:solidFill>
                  <a:schemeClr val="accent1">
                    <a:lumMod val="50000"/>
                  </a:schemeClr>
                </a:solidFill>
                <a:latin typeface="微软雅黑" pitchFamily="34" charset="-122"/>
                <a:ea typeface="微软雅黑" pitchFamily="34" charset="-122"/>
              </a:rPr>
              <a:t>系统运行环境要求</a:t>
            </a:r>
          </a:p>
        </p:txBody>
      </p:sp>
      <p:sp>
        <p:nvSpPr>
          <p:cNvPr id="4" name="Text Box 4"/>
          <p:cNvSpPr txBox="1">
            <a:spLocks noChangeArrowheads="1"/>
          </p:cNvSpPr>
          <p:nvPr/>
        </p:nvSpPr>
        <p:spPr bwMode="auto">
          <a:xfrm>
            <a:off x="1733584" y="1690662"/>
            <a:ext cx="7267572" cy="1158875"/>
          </a:xfrm>
          <a:prstGeom prst="rect">
            <a:avLst/>
          </a:prstGeom>
          <a:noFill/>
          <a:ln w="9525">
            <a:noFill/>
            <a:miter lim="800000"/>
            <a:headEnd/>
            <a:tailEnd/>
          </a:ln>
          <a:effectLst/>
        </p:spPr>
        <p:txBody>
          <a:bodyPr wrap="square">
            <a:spAutoFit/>
          </a:bodyPr>
          <a:lstStyle/>
          <a:p>
            <a:pPr algn="l">
              <a:lnSpc>
                <a:spcPts val="2800"/>
              </a:lnSpc>
            </a:pPr>
            <a:r>
              <a:rPr lang="zh-CN" altLang="en-US" b="1" dirty="0" smtClean="0">
                <a:solidFill>
                  <a:schemeClr val="accent1">
                    <a:lumMod val="50000"/>
                  </a:schemeClr>
                </a:solidFill>
                <a:latin typeface="微软雅黑" pitchFamily="34" charset="-122"/>
                <a:ea typeface="微软雅黑" pitchFamily="34" charset="-122"/>
              </a:rPr>
              <a:t>       硬</a:t>
            </a:r>
            <a:r>
              <a:rPr lang="zh-CN" altLang="en-US" b="1" dirty="0">
                <a:solidFill>
                  <a:schemeClr val="accent1">
                    <a:lumMod val="50000"/>
                  </a:schemeClr>
                </a:solidFill>
                <a:latin typeface="微软雅黑" pitchFamily="34" charset="-122"/>
                <a:ea typeface="微软雅黑" pitchFamily="34" charset="-122"/>
              </a:rPr>
              <a:t>件环境要求有独立计算机作为服务器，物理环境安全。</a:t>
            </a:r>
            <a:r>
              <a:rPr lang="en-US" altLang="zh-CN" b="1" dirty="0">
                <a:solidFill>
                  <a:schemeClr val="accent1">
                    <a:lumMod val="50000"/>
                  </a:schemeClr>
                </a:solidFill>
                <a:latin typeface="微软雅黑" pitchFamily="34" charset="-122"/>
                <a:ea typeface="微软雅黑" pitchFamily="34" charset="-122"/>
              </a:rPr>
              <a:t>20</a:t>
            </a:r>
            <a:r>
              <a:rPr lang="zh-CN" altLang="en-US" b="1" dirty="0">
                <a:solidFill>
                  <a:schemeClr val="accent1">
                    <a:lumMod val="50000"/>
                  </a:schemeClr>
                </a:solidFill>
                <a:latin typeface="微软雅黑" pitchFamily="34" charset="-122"/>
                <a:ea typeface="微软雅黑" pitchFamily="34" charset="-122"/>
              </a:rPr>
              <a:t>万简历以下计算机最低要求主频</a:t>
            </a:r>
            <a:r>
              <a:rPr lang="en-US" altLang="zh-CN" b="1" dirty="0">
                <a:solidFill>
                  <a:schemeClr val="accent1">
                    <a:lumMod val="50000"/>
                  </a:schemeClr>
                </a:solidFill>
                <a:latin typeface="微软雅黑" pitchFamily="34" charset="-122"/>
                <a:ea typeface="微软雅黑" pitchFamily="34" charset="-122"/>
              </a:rPr>
              <a:t>1G</a:t>
            </a:r>
            <a:r>
              <a:rPr lang="zh-CN" altLang="en-US" b="1" dirty="0">
                <a:solidFill>
                  <a:schemeClr val="accent1">
                    <a:lumMod val="50000"/>
                  </a:schemeClr>
                </a:solidFill>
                <a:latin typeface="微软雅黑" pitchFamily="34" charset="-122"/>
                <a:ea typeface="微软雅黑" pitchFamily="34" charset="-122"/>
              </a:rPr>
              <a:t>以上双核</a:t>
            </a:r>
            <a:r>
              <a:rPr lang="en-US" altLang="zh-CN" b="1" dirty="0">
                <a:solidFill>
                  <a:schemeClr val="accent1">
                    <a:lumMod val="50000"/>
                  </a:schemeClr>
                </a:solidFill>
                <a:latin typeface="微软雅黑" pitchFamily="34" charset="-122"/>
                <a:ea typeface="微软雅黑" pitchFamily="34" charset="-122"/>
              </a:rPr>
              <a:t>CPU</a:t>
            </a:r>
            <a:r>
              <a:rPr lang="zh-CN" altLang="en-US" b="1" dirty="0">
                <a:solidFill>
                  <a:schemeClr val="accent1">
                    <a:lumMod val="50000"/>
                  </a:schemeClr>
                </a:solidFill>
                <a:latin typeface="微软雅黑" pitchFamily="34" charset="-122"/>
                <a:ea typeface="微软雅黑" pitchFamily="34" charset="-122"/>
              </a:rPr>
              <a:t>，</a:t>
            </a:r>
            <a:r>
              <a:rPr lang="en-US" altLang="zh-CN" b="1" dirty="0">
                <a:solidFill>
                  <a:schemeClr val="accent1">
                    <a:lumMod val="50000"/>
                  </a:schemeClr>
                </a:solidFill>
                <a:latin typeface="微软雅黑" pitchFamily="34" charset="-122"/>
                <a:ea typeface="微软雅黑" pitchFamily="34" charset="-122"/>
              </a:rPr>
              <a:t>2G</a:t>
            </a:r>
            <a:r>
              <a:rPr lang="zh-CN" altLang="en-US" b="1" dirty="0">
                <a:solidFill>
                  <a:schemeClr val="accent1">
                    <a:lumMod val="50000"/>
                  </a:schemeClr>
                </a:solidFill>
                <a:latin typeface="微软雅黑" pitchFamily="34" charset="-122"/>
                <a:ea typeface="微软雅黑" pitchFamily="34" charset="-122"/>
              </a:rPr>
              <a:t>以上内存，</a:t>
            </a:r>
            <a:r>
              <a:rPr lang="en-US" altLang="zh-CN" b="1" dirty="0">
                <a:solidFill>
                  <a:schemeClr val="accent1">
                    <a:lumMod val="50000"/>
                  </a:schemeClr>
                </a:solidFill>
                <a:latin typeface="微软雅黑" pitchFamily="34" charset="-122"/>
                <a:ea typeface="微软雅黑" pitchFamily="34" charset="-122"/>
              </a:rPr>
              <a:t>40G</a:t>
            </a:r>
            <a:r>
              <a:rPr lang="zh-CN" altLang="en-US" b="1" dirty="0">
                <a:solidFill>
                  <a:schemeClr val="accent1">
                    <a:lumMod val="50000"/>
                  </a:schemeClr>
                </a:solidFill>
                <a:latin typeface="微软雅黑" pitchFamily="34" charset="-122"/>
                <a:ea typeface="微软雅黑" pitchFamily="34" charset="-122"/>
              </a:rPr>
              <a:t>硬盘空间，</a:t>
            </a:r>
            <a:r>
              <a:rPr lang="en-US" altLang="zh-CN" b="1" dirty="0">
                <a:solidFill>
                  <a:schemeClr val="accent1">
                    <a:lumMod val="50000"/>
                  </a:schemeClr>
                </a:solidFill>
                <a:latin typeface="微软雅黑" pitchFamily="34" charset="-122"/>
                <a:ea typeface="微软雅黑" pitchFamily="34" charset="-122"/>
              </a:rPr>
              <a:t>20</a:t>
            </a:r>
            <a:r>
              <a:rPr lang="zh-CN" altLang="en-US" b="1" dirty="0">
                <a:solidFill>
                  <a:schemeClr val="accent1">
                    <a:lumMod val="50000"/>
                  </a:schemeClr>
                </a:solidFill>
                <a:latin typeface="微软雅黑" pitchFamily="34" charset="-122"/>
                <a:ea typeface="微软雅黑" pitchFamily="34" charset="-122"/>
              </a:rPr>
              <a:t>万简历以上我们将按照您的数据量设定环境需求。</a:t>
            </a:r>
            <a:endParaRPr lang="en-US" altLang="zh-CN" dirty="0">
              <a:solidFill>
                <a:schemeClr val="accent1">
                  <a:lumMod val="50000"/>
                </a:schemeClr>
              </a:solidFill>
              <a:latin typeface="微软雅黑" pitchFamily="34" charset="-122"/>
              <a:ea typeface="微软雅黑" pitchFamily="34" charset="-122"/>
            </a:endParaRPr>
          </a:p>
        </p:txBody>
      </p:sp>
      <p:sp>
        <p:nvSpPr>
          <p:cNvPr id="5" name="Text Box 8"/>
          <p:cNvSpPr txBox="1">
            <a:spLocks noChangeArrowheads="1"/>
          </p:cNvSpPr>
          <p:nvPr/>
        </p:nvSpPr>
        <p:spPr bwMode="auto">
          <a:xfrm>
            <a:off x="1733584" y="2778099"/>
            <a:ext cx="6624630" cy="1446550"/>
          </a:xfrm>
          <a:prstGeom prst="rect">
            <a:avLst/>
          </a:prstGeom>
          <a:noFill/>
          <a:ln w="9525">
            <a:noFill/>
            <a:miter lim="800000"/>
            <a:headEnd/>
            <a:tailEnd/>
          </a:ln>
          <a:effectLst/>
        </p:spPr>
        <p:txBody>
          <a:bodyPr wrap="square">
            <a:spAutoFit/>
          </a:bodyPr>
          <a:lstStyle/>
          <a:p>
            <a:pPr algn="l">
              <a:lnSpc>
                <a:spcPts val="2800"/>
              </a:lnSpc>
            </a:pPr>
            <a:r>
              <a:rPr lang="zh-CN" altLang="en-US" b="1" dirty="0">
                <a:solidFill>
                  <a:schemeClr val="accent1">
                    <a:lumMod val="50000"/>
                  </a:schemeClr>
                </a:solidFill>
                <a:latin typeface="微软雅黑" pitchFamily="34" charset="-122"/>
                <a:ea typeface="微软雅黑" pitchFamily="34" charset="-122"/>
              </a:rPr>
              <a:t>        操作系统可选</a:t>
            </a:r>
            <a:r>
              <a:rPr lang="en-US" altLang="zh-CN" b="1" dirty="0">
                <a:solidFill>
                  <a:schemeClr val="accent1">
                    <a:lumMod val="50000"/>
                  </a:schemeClr>
                </a:solidFill>
                <a:latin typeface="微软雅黑" pitchFamily="34" charset="-122"/>
                <a:ea typeface="微软雅黑" pitchFamily="34" charset="-122"/>
              </a:rPr>
              <a:t>Windows XP sp2</a:t>
            </a:r>
            <a:r>
              <a:rPr lang="zh-CN" altLang="en-US" b="1" dirty="0">
                <a:solidFill>
                  <a:schemeClr val="accent1">
                    <a:lumMod val="50000"/>
                  </a:schemeClr>
                </a:solidFill>
                <a:latin typeface="微软雅黑" pitchFamily="34" charset="-122"/>
                <a:ea typeface="微软雅黑" pitchFamily="34" charset="-122"/>
              </a:rPr>
              <a:t>以上版本，</a:t>
            </a:r>
            <a:r>
              <a:rPr lang="en-US" altLang="zh-CN" b="1" dirty="0">
                <a:solidFill>
                  <a:schemeClr val="accent1">
                    <a:lumMod val="50000"/>
                  </a:schemeClr>
                </a:solidFill>
                <a:latin typeface="微软雅黑" pitchFamily="34" charset="-122"/>
                <a:ea typeface="微软雅黑" pitchFamily="34" charset="-122"/>
              </a:rPr>
              <a:t>Windows2000 Server</a:t>
            </a:r>
            <a:r>
              <a:rPr lang="zh-CN" altLang="en-US" b="1" dirty="0">
                <a:solidFill>
                  <a:schemeClr val="accent1">
                    <a:lumMod val="50000"/>
                  </a:schemeClr>
                </a:solidFill>
                <a:latin typeface="微软雅黑" pitchFamily="34" charset="-122"/>
                <a:ea typeface="微软雅黑" pitchFamily="34" charset="-122"/>
              </a:rPr>
              <a:t>或 </a:t>
            </a:r>
            <a:r>
              <a:rPr lang="en-US" altLang="zh-CN" b="1" dirty="0">
                <a:solidFill>
                  <a:schemeClr val="accent1">
                    <a:lumMod val="50000"/>
                  </a:schemeClr>
                </a:solidFill>
                <a:latin typeface="微软雅黑" pitchFamily="34" charset="-122"/>
                <a:ea typeface="微软雅黑" pitchFamily="34" charset="-122"/>
              </a:rPr>
              <a:t>Windows2003 Server SP2</a:t>
            </a:r>
            <a:r>
              <a:rPr lang="zh-CN" altLang="en-US" b="1" dirty="0">
                <a:solidFill>
                  <a:schemeClr val="accent1">
                    <a:lumMod val="50000"/>
                  </a:schemeClr>
                </a:solidFill>
                <a:latin typeface="微软雅黑" pitchFamily="34" charset="-122"/>
                <a:ea typeface="微软雅黑" pitchFamily="34" charset="-122"/>
              </a:rPr>
              <a:t>以</a:t>
            </a:r>
            <a:r>
              <a:rPr lang="zh-CN" altLang="en-US" b="1" dirty="0" smtClean="0">
                <a:solidFill>
                  <a:schemeClr val="accent1">
                    <a:lumMod val="50000"/>
                  </a:schemeClr>
                </a:solidFill>
                <a:latin typeface="微软雅黑" pitchFamily="34" charset="-122"/>
                <a:ea typeface="微软雅黑" pitchFamily="34" charset="-122"/>
              </a:rPr>
              <a:t>及</a:t>
            </a:r>
            <a:r>
              <a:rPr lang="en-US" altLang="zh-CN" b="1" dirty="0" smtClean="0">
                <a:solidFill>
                  <a:schemeClr val="accent1">
                    <a:lumMod val="50000"/>
                  </a:schemeClr>
                </a:solidFill>
                <a:latin typeface="微软雅黑" pitchFamily="34" charset="-122"/>
                <a:ea typeface="微软雅黑" pitchFamily="34" charset="-122"/>
              </a:rPr>
              <a:t>windows 7</a:t>
            </a:r>
            <a:r>
              <a:rPr lang="zh-CN" altLang="en-US" b="1" dirty="0" smtClean="0">
                <a:solidFill>
                  <a:schemeClr val="accent1">
                    <a:lumMod val="50000"/>
                  </a:schemeClr>
                </a:solidFill>
                <a:latin typeface="微软雅黑" pitchFamily="34" charset="-122"/>
                <a:ea typeface="微软雅黑" pitchFamily="34" charset="-122"/>
              </a:rPr>
              <a:t> </a:t>
            </a:r>
            <a:r>
              <a:rPr lang="zh-CN" altLang="en-US" b="1" dirty="0">
                <a:solidFill>
                  <a:schemeClr val="accent1">
                    <a:lumMod val="50000"/>
                  </a:schemeClr>
                </a:solidFill>
                <a:latin typeface="微软雅黑" pitchFamily="34" charset="-122"/>
                <a:ea typeface="微软雅黑" pitchFamily="34" charset="-122"/>
              </a:rPr>
              <a:t>其他任何</a:t>
            </a:r>
            <a:r>
              <a:rPr lang="zh-CN" altLang="en-US" b="1">
                <a:solidFill>
                  <a:schemeClr val="accent1">
                    <a:lumMod val="50000"/>
                  </a:schemeClr>
                </a:solidFill>
                <a:latin typeface="微软雅黑" pitchFamily="34" charset="-122"/>
                <a:ea typeface="微软雅黑" pitchFamily="34" charset="-122"/>
              </a:rPr>
              <a:t>支</a:t>
            </a:r>
            <a:r>
              <a:rPr lang="zh-CN" altLang="en-US" b="1" smtClean="0">
                <a:solidFill>
                  <a:schemeClr val="accent1">
                    <a:lumMod val="50000"/>
                  </a:schemeClr>
                </a:solidFill>
                <a:latin typeface="微软雅黑" pitchFamily="34" charset="-122"/>
                <a:ea typeface="微软雅黑" pitchFamily="34" charset="-122"/>
              </a:rPr>
              <a:t>持</a:t>
            </a:r>
            <a:r>
              <a:rPr lang="en-US" altLang="zh-CN" b="1" smtClean="0">
                <a:solidFill>
                  <a:schemeClr val="accent1">
                    <a:lumMod val="50000"/>
                  </a:schemeClr>
                </a:solidFill>
                <a:latin typeface="微软雅黑" pitchFamily="34" charset="-122"/>
                <a:ea typeface="微软雅黑" pitchFamily="34" charset="-122"/>
              </a:rPr>
              <a:t>net </a:t>
            </a:r>
            <a:r>
              <a:rPr lang="en-US" altLang="zh-CN" b="1" dirty="0" smtClean="0">
                <a:solidFill>
                  <a:schemeClr val="accent1">
                    <a:lumMod val="50000"/>
                  </a:schemeClr>
                </a:solidFill>
                <a:latin typeface="微软雅黑" pitchFamily="34" charset="-122"/>
                <a:ea typeface="微软雅黑" pitchFamily="34" charset="-122"/>
              </a:rPr>
              <a:t>3.5</a:t>
            </a:r>
            <a:r>
              <a:rPr lang="zh-CN" altLang="en-US" b="1" dirty="0" smtClean="0">
                <a:solidFill>
                  <a:schemeClr val="accent1">
                    <a:lumMod val="50000"/>
                  </a:schemeClr>
                </a:solidFill>
                <a:latin typeface="微软雅黑" pitchFamily="34" charset="-122"/>
                <a:ea typeface="微软雅黑" pitchFamily="34" charset="-122"/>
              </a:rPr>
              <a:t>及</a:t>
            </a:r>
            <a:r>
              <a:rPr lang="zh-CN" altLang="en-US" b="1" dirty="0">
                <a:solidFill>
                  <a:schemeClr val="accent1">
                    <a:lumMod val="50000"/>
                  </a:schemeClr>
                </a:solidFill>
                <a:latin typeface="微软雅黑" pitchFamily="34" charset="-122"/>
                <a:ea typeface="微软雅黑" pitchFamily="34" charset="-122"/>
              </a:rPr>
              <a:t>以上版</a:t>
            </a:r>
            <a:r>
              <a:rPr lang="zh-CN" altLang="en-US" b="1" dirty="0" smtClean="0">
                <a:solidFill>
                  <a:schemeClr val="accent1">
                    <a:lumMod val="50000"/>
                  </a:schemeClr>
                </a:solidFill>
                <a:latin typeface="微软雅黑" pitchFamily="34" charset="-122"/>
                <a:ea typeface="微软雅黑" pitchFamily="34" charset="-122"/>
              </a:rPr>
              <a:t>本</a:t>
            </a:r>
            <a:r>
              <a:rPr lang="zh-CN" altLang="en-US" dirty="0" smtClean="0">
                <a:solidFill>
                  <a:schemeClr val="accent1">
                    <a:lumMod val="50000"/>
                  </a:schemeClr>
                </a:solidFill>
                <a:latin typeface="微软雅黑" pitchFamily="34" charset="-122"/>
                <a:ea typeface="微软雅黑" pitchFamily="34" charset="-122"/>
              </a:rPr>
              <a:t>。</a:t>
            </a:r>
            <a:endParaRPr lang="en-US" altLang="zh-CN" dirty="0">
              <a:solidFill>
                <a:schemeClr val="accent1">
                  <a:lumMod val="50000"/>
                </a:schemeClr>
              </a:solidFill>
              <a:latin typeface="微软雅黑" pitchFamily="34" charset="-122"/>
              <a:ea typeface="微软雅黑" pitchFamily="34" charset="-122"/>
            </a:endParaRPr>
          </a:p>
          <a:p>
            <a:pPr algn="l"/>
            <a:endParaRPr lang="zh-CN" altLang="en-US" dirty="0">
              <a:solidFill>
                <a:schemeClr val="accent1">
                  <a:lumMod val="50000"/>
                </a:schemeClr>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lvl="0"/>
            <a:r>
              <a:rPr lang="zh-CN" altLang="en-US" sz="2800" b="1" dirty="0" smtClean="0">
                <a:solidFill>
                  <a:schemeClr val="tx2"/>
                </a:solidFill>
                <a:latin typeface="微软雅黑" pitchFamily="34" charset="-122"/>
                <a:ea typeface="微软雅黑" pitchFamily="34" charset="-122"/>
              </a:rPr>
              <a:t>易聘人力资源管理软件售后服务</a:t>
            </a:r>
            <a:endParaRPr lang="zh-CN" altLang="en-US" sz="2800" dirty="0">
              <a:latin typeface="微软雅黑" pitchFamily="34" charset="-122"/>
              <a:ea typeface="微软雅黑" pitchFamily="34" charset="-122"/>
            </a:endParaRPr>
          </a:p>
        </p:txBody>
      </p:sp>
      <p:sp>
        <p:nvSpPr>
          <p:cNvPr id="3" name="Rectangle 3"/>
          <p:cNvSpPr>
            <a:spLocks noChangeArrowheads="1"/>
          </p:cNvSpPr>
          <p:nvPr/>
        </p:nvSpPr>
        <p:spPr bwMode="auto">
          <a:xfrm>
            <a:off x="2538441" y="3886200"/>
            <a:ext cx="2209800" cy="457200"/>
          </a:xfrm>
          <a:prstGeom prst="rect">
            <a:avLst/>
          </a:prstGeom>
          <a:noFill/>
          <a:ln w="9525">
            <a:noFill/>
            <a:miter lim="800000"/>
            <a:headEnd/>
            <a:tailEnd/>
          </a:ln>
          <a:effectLst/>
        </p:spPr>
        <p:txBody>
          <a:bodyPr/>
          <a:lstStyle/>
          <a:p>
            <a:pPr marL="342900" indent="-342900">
              <a:spcBef>
                <a:spcPct val="20000"/>
              </a:spcBef>
              <a:buClr>
                <a:schemeClr val="hlink"/>
              </a:buClr>
              <a:buFont typeface="Wingdings" pitchFamily="2" charset="2"/>
              <a:buChar char="v"/>
            </a:pPr>
            <a:r>
              <a:rPr lang="zh-CN" altLang="en-US" sz="2400" b="1">
                <a:solidFill>
                  <a:schemeClr val="accent1">
                    <a:lumMod val="50000"/>
                  </a:schemeClr>
                </a:solidFill>
                <a:latin typeface="微软雅黑" pitchFamily="34" charset="-122"/>
                <a:ea typeface="微软雅黑" pitchFamily="34" charset="-122"/>
              </a:rPr>
              <a:t>系统巡检</a:t>
            </a:r>
          </a:p>
        </p:txBody>
      </p:sp>
      <p:sp>
        <p:nvSpPr>
          <p:cNvPr id="4" name="Rectangle 4"/>
          <p:cNvSpPr>
            <a:spLocks noChangeArrowheads="1"/>
          </p:cNvSpPr>
          <p:nvPr/>
        </p:nvSpPr>
        <p:spPr bwMode="auto">
          <a:xfrm>
            <a:off x="2309841" y="1828800"/>
            <a:ext cx="2209800" cy="457200"/>
          </a:xfrm>
          <a:prstGeom prst="rect">
            <a:avLst/>
          </a:prstGeom>
          <a:noFill/>
          <a:ln w="9525">
            <a:noFill/>
            <a:miter lim="800000"/>
            <a:headEnd/>
            <a:tailEnd/>
          </a:ln>
          <a:effectLst/>
        </p:spPr>
        <p:txBody>
          <a:bodyPr/>
          <a:lstStyle/>
          <a:p>
            <a:pPr marL="342900" indent="-165100">
              <a:spcBef>
                <a:spcPct val="20000"/>
              </a:spcBef>
              <a:buClr>
                <a:schemeClr val="hlink"/>
              </a:buClr>
              <a:buFont typeface="Wingdings" pitchFamily="2" charset="2"/>
              <a:buChar char="v"/>
            </a:pPr>
            <a:r>
              <a:rPr lang="zh-CN" altLang="en-US" sz="2400" b="1" dirty="0">
                <a:solidFill>
                  <a:schemeClr val="accent1">
                    <a:lumMod val="50000"/>
                  </a:schemeClr>
                </a:solidFill>
                <a:latin typeface="微软雅黑" pitchFamily="34" charset="-122"/>
                <a:ea typeface="微软雅黑" pitchFamily="34" charset="-122"/>
              </a:rPr>
              <a:t>产品升级</a:t>
            </a:r>
            <a:endParaRPr lang="en-US" altLang="zh-CN" sz="2400" b="1" dirty="0">
              <a:solidFill>
                <a:schemeClr val="accent1">
                  <a:lumMod val="50000"/>
                </a:schemeClr>
              </a:solidFill>
              <a:latin typeface="微软雅黑" pitchFamily="34" charset="-122"/>
              <a:ea typeface="微软雅黑" pitchFamily="34" charset="-122"/>
            </a:endParaRPr>
          </a:p>
        </p:txBody>
      </p:sp>
      <p:sp>
        <p:nvSpPr>
          <p:cNvPr id="5" name="Rectangle 5"/>
          <p:cNvSpPr>
            <a:spLocks noChangeArrowheads="1"/>
          </p:cNvSpPr>
          <p:nvPr/>
        </p:nvSpPr>
        <p:spPr bwMode="auto">
          <a:xfrm>
            <a:off x="2386041" y="2895600"/>
            <a:ext cx="2209800" cy="457200"/>
          </a:xfrm>
          <a:prstGeom prst="rect">
            <a:avLst/>
          </a:prstGeom>
          <a:noFill/>
          <a:ln w="9525">
            <a:noFill/>
            <a:miter lim="800000"/>
            <a:headEnd/>
            <a:tailEnd/>
          </a:ln>
          <a:effectLst/>
        </p:spPr>
        <p:txBody>
          <a:bodyPr/>
          <a:lstStyle/>
          <a:p>
            <a:pPr marL="342900" indent="-247650">
              <a:spcBef>
                <a:spcPct val="20000"/>
              </a:spcBef>
              <a:buClr>
                <a:schemeClr val="hlink"/>
              </a:buClr>
              <a:buFont typeface="Wingdings" pitchFamily="2" charset="2"/>
              <a:buChar char="v"/>
            </a:pPr>
            <a:r>
              <a:rPr lang="zh-CN" altLang="en-US" sz="2400" b="1">
                <a:solidFill>
                  <a:schemeClr val="accent1">
                    <a:lumMod val="50000"/>
                  </a:schemeClr>
                </a:solidFill>
                <a:latin typeface="微软雅黑" pitchFamily="34" charset="-122"/>
                <a:ea typeface="微软雅黑" pitchFamily="34" charset="-122"/>
              </a:rPr>
              <a:t>技术支持</a:t>
            </a:r>
            <a:endParaRPr lang="en-US" altLang="zh-CN" sz="2400" b="1">
              <a:solidFill>
                <a:schemeClr val="accent1">
                  <a:lumMod val="50000"/>
                </a:schemeClr>
              </a:solidFill>
              <a:latin typeface="微软雅黑" pitchFamily="34" charset="-122"/>
              <a:ea typeface="微软雅黑" pitchFamily="34" charset="-122"/>
            </a:endParaRPr>
          </a:p>
        </p:txBody>
      </p:sp>
      <p:sp>
        <p:nvSpPr>
          <p:cNvPr id="6" name="Text Box 6"/>
          <p:cNvSpPr txBox="1">
            <a:spLocks noChangeArrowheads="1"/>
          </p:cNvSpPr>
          <p:nvPr/>
        </p:nvSpPr>
        <p:spPr bwMode="auto">
          <a:xfrm>
            <a:off x="2638900" y="2400300"/>
            <a:ext cx="6112571" cy="369332"/>
          </a:xfrm>
          <a:prstGeom prst="rect">
            <a:avLst/>
          </a:prstGeom>
          <a:noFill/>
          <a:ln w="9525">
            <a:noFill/>
            <a:miter lim="800000"/>
            <a:headEnd/>
            <a:tailEnd/>
          </a:ln>
          <a:effectLst/>
        </p:spPr>
        <p:txBody>
          <a:bodyPr wrap="none">
            <a:spAutoFit/>
          </a:bodyPr>
          <a:lstStyle/>
          <a:p>
            <a:r>
              <a:rPr lang="zh-CN" altLang="en-US" b="1" dirty="0">
                <a:solidFill>
                  <a:schemeClr val="accent1">
                    <a:lumMod val="50000"/>
                  </a:schemeClr>
                </a:solidFill>
                <a:latin typeface="微软雅黑" pitchFamily="34" charset="-122"/>
                <a:ea typeface="微软雅黑" pitchFamily="34" charset="-122"/>
              </a:rPr>
              <a:t>产品持续性研发投入，每年不低于</a:t>
            </a:r>
            <a:r>
              <a:rPr lang="en-US" altLang="zh-CN" b="1" dirty="0">
                <a:solidFill>
                  <a:schemeClr val="accent1">
                    <a:lumMod val="50000"/>
                  </a:schemeClr>
                </a:solidFill>
                <a:latin typeface="微软雅黑" pitchFamily="34" charset="-122"/>
                <a:ea typeface="微软雅黑" pitchFamily="34" charset="-122"/>
              </a:rPr>
              <a:t>3</a:t>
            </a:r>
            <a:r>
              <a:rPr lang="zh-CN" altLang="en-US" b="1" dirty="0">
                <a:solidFill>
                  <a:schemeClr val="accent1">
                    <a:lumMod val="50000"/>
                  </a:schemeClr>
                </a:solidFill>
                <a:latin typeface="微软雅黑" pitchFamily="34" charset="-122"/>
                <a:ea typeface="微软雅黑" pitchFamily="34" charset="-122"/>
              </a:rPr>
              <a:t>次产品功能升级服务。</a:t>
            </a:r>
          </a:p>
        </p:txBody>
      </p:sp>
      <p:sp>
        <p:nvSpPr>
          <p:cNvPr id="7" name="Text Box 7"/>
          <p:cNvSpPr txBox="1">
            <a:spLocks noChangeArrowheads="1"/>
          </p:cNvSpPr>
          <p:nvPr/>
        </p:nvSpPr>
        <p:spPr bwMode="auto">
          <a:xfrm>
            <a:off x="2662001" y="3429000"/>
            <a:ext cx="5110694" cy="369332"/>
          </a:xfrm>
          <a:prstGeom prst="rect">
            <a:avLst/>
          </a:prstGeom>
          <a:noFill/>
          <a:ln w="9525">
            <a:noFill/>
            <a:miter lim="800000"/>
            <a:headEnd/>
            <a:tailEnd/>
          </a:ln>
          <a:effectLst/>
        </p:spPr>
        <p:txBody>
          <a:bodyPr wrap="none">
            <a:spAutoFit/>
          </a:bodyPr>
          <a:lstStyle/>
          <a:p>
            <a:r>
              <a:rPr lang="en-US" altLang="zh-CN" b="1" dirty="0">
                <a:solidFill>
                  <a:schemeClr val="accent1">
                    <a:lumMod val="50000"/>
                  </a:schemeClr>
                </a:solidFill>
                <a:latin typeface="微软雅黑" pitchFamily="34" charset="-122"/>
                <a:ea typeface="微软雅黑" pitchFamily="34" charset="-122"/>
              </a:rPr>
              <a:t>7*24</a:t>
            </a:r>
            <a:r>
              <a:rPr lang="zh-CN" altLang="en-US" b="1" dirty="0">
                <a:solidFill>
                  <a:schemeClr val="accent1">
                    <a:lumMod val="50000"/>
                  </a:schemeClr>
                </a:solidFill>
                <a:latin typeface="微软雅黑" pitchFamily="34" charset="-122"/>
                <a:ea typeface="微软雅黑" pitchFamily="34" charset="-122"/>
              </a:rPr>
              <a:t>小时电话响应，技术工程师实时在线支持。</a:t>
            </a:r>
          </a:p>
        </p:txBody>
      </p:sp>
      <p:sp>
        <p:nvSpPr>
          <p:cNvPr id="8" name="Text Box 8"/>
          <p:cNvSpPr txBox="1">
            <a:spLocks noChangeArrowheads="1"/>
          </p:cNvSpPr>
          <p:nvPr/>
        </p:nvSpPr>
        <p:spPr bwMode="auto">
          <a:xfrm>
            <a:off x="2656064" y="4419600"/>
            <a:ext cx="4368505" cy="369332"/>
          </a:xfrm>
          <a:prstGeom prst="rect">
            <a:avLst/>
          </a:prstGeom>
          <a:noFill/>
          <a:ln w="9525">
            <a:noFill/>
            <a:miter lim="800000"/>
            <a:headEnd/>
            <a:tailEnd/>
          </a:ln>
          <a:effectLst/>
        </p:spPr>
        <p:txBody>
          <a:bodyPr wrap="none">
            <a:spAutoFit/>
          </a:bodyPr>
          <a:lstStyle/>
          <a:p>
            <a:r>
              <a:rPr lang="zh-CN" altLang="en-US" b="1">
                <a:solidFill>
                  <a:schemeClr val="accent1">
                    <a:lumMod val="50000"/>
                  </a:schemeClr>
                </a:solidFill>
                <a:latin typeface="微软雅黑" pitchFamily="34" charset="-122"/>
                <a:ea typeface="微软雅黑" pitchFamily="34" charset="-122"/>
              </a:rPr>
              <a:t>定期系统巡检，协助客户进行系统优化。</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lvl="0"/>
            <a:r>
              <a:rPr lang="zh-CN" altLang="en-US" sz="2800" b="1" dirty="0" smtClean="0">
                <a:solidFill>
                  <a:schemeClr val="tx2"/>
                </a:solidFill>
                <a:latin typeface="微软雅黑" pitchFamily="34" charset="-122"/>
                <a:ea typeface="微软雅黑" pitchFamily="34" charset="-122"/>
              </a:rPr>
              <a:t>企业行业的挑战</a:t>
            </a:r>
            <a:endParaRPr lang="zh-CN" altLang="en-US" sz="2800" dirty="0">
              <a:latin typeface="微软雅黑" pitchFamily="34" charset="-122"/>
              <a:ea typeface="微软雅黑" pitchFamily="34" charset="-122"/>
            </a:endParaRPr>
          </a:p>
        </p:txBody>
      </p:sp>
      <p:sp>
        <p:nvSpPr>
          <p:cNvPr id="6" name="Rectangle 5"/>
          <p:cNvSpPr>
            <a:spLocks noChangeArrowheads="1"/>
          </p:cNvSpPr>
          <p:nvPr/>
        </p:nvSpPr>
        <p:spPr bwMode="auto">
          <a:xfrm>
            <a:off x="2071670" y="1500174"/>
            <a:ext cx="6477000" cy="4143404"/>
          </a:xfrm>
          <a:prstGeom prst="rect">
            <a:avLst/>
          </a:prstGeom>
          <a:noFill/>
          <a:ln w="9525">
            <a:noFill/>
            <a:miter lim="800000"/>
            <a:headEnd/>
            <a:tailEnd/>
          </a:ln>
          <a:effectLst/>
        </p:spPr>
        <p:txBody>
          <a:bodyPr/>
          <a:lstStyle/>
          <a:p>
            <a:pPr marL="342900" indent="-342900" algn="l">
              <a:lnSpc>
                <a:spcPct val="120000"/>
              </a:lnSpc>
              <a:spcBef>
                <a:spcPct val="20000"/>
              </a:spcBef>
              <a:buClr>
                <a:srgbClr val="336699"/>
              </a:buClr>
              <a:buFont typeface="Wingdings" pitchFamily="2" charset="2"/>
              <a:buChar char="Ø"/>
            </a:pPr>
            <a:r>
              <a:rPr lang="zh-CN" altLang="en-US" b="1" dirty="0">
                <a:solidFill>
                  <a:schemeClr val="accent1">
                    <a:lumMod val="50000"/>
                  </a:schemeClr>
                </a:solidFill>
                <a:latin typeface="微软雅黑" pitchFamily="34" charset="-122"/>
                <a:ea typeface="微软雅黑" pitchFamily="34" charset="-122"/>
              </a:rPr>
              <a:t>耗时费力的简历录入及管理工作给您带来了时间与人力上的极大浪费，无形中增加了企业的的管理成本；</a:t>
            </a:r>
          </a:p>
          <a:p>
            <a:pPr marL="342900" indent="-342900" algn="l">
              <a:lnSpc>
                <a:spcPct val="120000"/>
              </a:lnSpc>
              <a:spcBef>
                <a:spcPct val="20000"/>
              </a:spcBef>
              <a:buClr>
                <a:srgbClr val="336699"/>
              </a:buClr>
              <a:buFont typeface="Wingdings" pitchFamily="2" charset="2"/>
              <a:buChar char="Ø"/>
            </a:pPr>
            <a:r>
              <a:rPr lang="zh-CN" altLang="en-US" b="1" dirty="0">
                <a:solidFill>
                  <a:schemeClr val="accent1">
                    <a:lumMod val="50000"/>
                  </a:schemeClr>
                </a:solidFill>
                <a:latin typeface="微软雅黑" pitchFamily="34" charset="-122"/>
                <a:ea typeface="微软雅黑" pitchFamily="34" charset="-122"/>
              </a:rPr>
              <a:t>繁琐低效的简历搜索工作不但浪费时间，而且搜索结果往往不如人意，常常无法很快找到最符合要求的候选人，导致资源利用率降低；</a:t>
            </a:r>
          </a:p>
          <a:p>
            <a:pPr marL="342900" indent="-342900" algn="l">
              <a:lnSpc>
                <a:spcPct val="120000"/>
              </a:lnSpc>
              <a:spcBef>
                <a:spcPct val="20000"/>
              </a:spcBef>
              <a:buClr>
                <a:srgbClr val="336699"/>
              </a:buClr>
              <a:buFont typeface="Wingdings" pitchFamily="2" charset="2"/>
              <a:buChar char="Ø"/>
            </a:pPr>
            <a:r>
              <a:rPr lang="zh-CN" altLang="en-US" b="1" dirty="0">
                <a:solidFill>
                  <a:schemeClr val="accent1">
                    <a:lumMod val="50000"/>
                  </a:schemeClr>
                </a:solidFill>
                <a:latin typeface="微软雅黑" pitchFamily="34" charset="-122"/>
                <a:ea typeface="微软雅黑" pitchFamily="34" charset="-122"/>
              </a:rPr>
              <a:t>正常的人员流动却导</a:t>
            </a:r>
            <a:r>
              <a:rPr lang="zh-CN" altLang="en-US" b="1" dirty="0" smtClean="0">
                <a:solidFill>
                  <a:schemeClr val="accent1">
                    <a:lumMod val="50000"/>
                  </a:schemeClr>
                </a:solidFill>
                <a:latin typeface="微软雅黑" pitchFamily="34" charset="-122"/>
                <a:ea typeface="微软雅黑" pitchFamily="34" charset="-122"/>
              </a:rPr>
              <a:t>致公</a:t>
            </a:r>
            <a:r>
              <a:rPr lang="zh-CN" altLang="en-US" b="1" dirty="0">
                <a:solidFill>
                  <a:schemeClr val="accent1">
                    <a:lumMod val="50000"/>
                  </a:schemeClr>
                </a:solidFill>
                <a:latin typeface="微软雅黑" pitchFamily="34" charset="-122"/>
                <a:ea typeface="微软雅黑" pitchFamily="34" charset="-122"/>
              </a:rPr>
              <a:t>司人才及客户资源信息大量流失；</a:t>
            </a:r>
          </a:p>
          <a:p>
            <a:pPr marL="342900" indent="-342900" algn="l">
              <a:lnSpc>
                <a:spcPct val="120000"/>
              </a:lnSpc>
              <a:spcBef>
                <a:spcPct val="20000"/>
              </a:spcBef>
              <a:buClr>
                <a:srgbClr val="336699"/>
              </a:buClr>
              <a:buFont typeface="Wingdings" pitchFamily="2" charset="2"/>
              <a:buChar char="Ø"/>
            </a:pPr>
            <a:r>
              <a:rPr lang="zh-CN" altLang="en-US" b="1" dirty="0" smtClean="0">
                <a:solidFill>
                  <a:schemeClr val="accent1">
                    <a:lumMod val="50000"/>
                  </a:schemeClr>
                </a:solidFill>
                <a:latin typeface="微软雅黑" pitchFamily="34" charset="-122"/>
                <a:ea typeface="微软雅黑" pitchFamily="34" charset="-122"/>
              </a:rPr>
              <a:t>与候选人沟</a:t>
            </a:r>
            <a:r>
              <a:rPr lang="zh-CN" altLang="en-US" b="1" dirty="0">
                <a:solidFill>
                  <a:schemeClr val="accent1">
                    <a:lumMod val="50000"/>
                  </a:schemeClr>
                </a:solidFill>
                <a:latin typeface="微软雅黑" pitchFamily="34" charset="-122"/>
                <a:ea typeface="微软雅黑" pitchFamily="34" charset="-122"/>
              </a:rPr>
              <a:t>通不畅，工作脱节，白白</a:t>
            </a:r>
            <a:r>
              <a:rPr lang="zh-CN" altLang="en-US" b="1" dirty="0" smtClean="0">
                <a:solidFill>
                  <a:schemeClr val="accent1">
                    <a:lumMod val="50000"/>
                  </a:schemeClr>
                </a:solidFill>
                <a:latin typeface="微软雅黑" pitchFamily="34" charset="-122"/>
                <a:ea typeface="微软雅黑" pitchFamily="34" charset="-122"/>
              </a:rPr>
              <a:t>流失高端的人才；</a:t>
            </a:r>
            <a:endParaRPr lang="en-US" altLang="zh-CN" b="1" dirty="0">
              <a:solidFill>
                <a:schemeClr val="accent1">
                  <a:lumMod val="50000"/>
                </a:schemeClr>
              </a:solidFill>
              <a:latin typeface="微软雅黑" pitchFamily="34" charset="-122"/>
              <a:ea typeface="微软雅黑" pitchFamily="34" charset="-122"/>
            </a:endParaRPr>
          </a:p>
          <a:p>
            <a:pPr marL="342900" indent="-342900" algn="l">
              <a:lnSpc>
                <a:spcPct val="120000"/>
              </a:lnSpc>
              <a:spcBef>
                <a:spcPct val="20000"/>
              </a:spcBef>
              <a:buClr>
                <a:srgbClr val="336699"/>
              </a:buClr>
              <a:buFont typeface="Wingdings" pitchFamily="2" charset="2"/>
              <a:buChar char="Ø"/>
            </a:pPr>
            <a:r>
              <a:rPr lang="zh-CN" altLang="en-US" b="1" dirty="0">
                <a:solidFill>
                  <a:schemeClr val="accent1">
                    <a:lumMod val="50000"/>
                  </a:schemeClr>
                </a:solidFill>
                <a:latin typeface="微软雅黑" pitchFamily="34" charset="-122"/>
                <a:ea typeface="微软雅黑" pitchFamily="34" charset="-122"/>
              </a:rPr>
              <a:t>无法及时有效掌握员工工作状态及工作进度，不能及时发现问题，进行有效干预；</a:t>
            </a:r>
          </a:p>
          <a:p>
            <a:pPr marL="342900" indent="-342900" algn="l">
              <a:lnSpc>
                <a:spcPct val="120000"/>
              </a:lnSpc>
              <a:spcBef>
                <a:spcPct val="20000"/>
              </a:spcBef>
              <a:buClr>
                <a:srgbClr val="336699"/>
              </a:buClr>
              <a:buFont typeface="Wingdings" pitchFamily="2" charset="2"/>
              <a:buChar char="Ø"/>
            </a:pPr>
            <a:r>
              <a:rPr lang="zh-CN" altLang="en-US" b="1" dirty="0">
                <a:solidFill>
                  <a:schemeClr val="accent1">
                    <a:lumMod val="50000"/>
                  </a:schemeClr>
                </a:solidFill>
                <a:latin typeface="微软雅黑" pitchFamily="34" charset="-122"/>
                <a:ea typeface="微软雅黑" pitchFamily="34" charset="-122"/>
              </a:rPr>
              <a:t>数据统计依据分散，无法及时掌握企业有效数据，为经营决策提供数据依据；</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lvl="0"/>
            <a:r>
              <a:rPr lang="zh-CN" altLang="en-US" sz="2800" b="1" dirty="0" smtClean="0">
                <a:solidFill>
                  <a:schemeClr val="tx2"/>
                </a:solidFill>
                <a:latin typeface="微软雅黑" pitchFamily="34" charset="-122"/>
                <a:ea typeface="微软雅黑" pitchFamily="34" charset="-122"/>
              </a:rPr>
              <a:t>易聘网公司背景</a:t>
            </a:r>
            <a:endParaRPr lang="zh-CN" altLang="en-US" sz="2800" dirty="0">
              <a:latin typeface="微软雅黑" pitchFamily="34" charset="-122"/>
              <a:ea typeface="微软雅黑" pitchFamily="34" charset="-122"/>
            </a:endParaRPr>
          </a:p>
        </p:txBody>
      </p:sp>
      <p:sp>
        <p:nvSpPr>
          <p:cNvPr id="5" name="TextBox 4"/>
          <p:cNvSpPr txBox="1"/>
          <p:nvPr/>
        </p:nvSpPr>
        <p:spPr>
          <a:xfrm>
            <a:off x="1928794" y="1500174"/>
            <a:ext cx="6643734" cy="3970318"/>
          </a:xfrm>
          <a:prstGeom prst="rect">
            <a:avLst/>
          </a:prstGeom>
          <a:noFill/>
        </p:spPr>
        <p:txBody>
          <a:bodyPr wrap="square" rtlCol="0">
            <a:spAutoFit/>
          </a:bodyPr>
          <a:lstStyle/>
          <a:p>
            <a:pPr algn="l"/>
            <a:r>
              <a:rPr lang="zh-CN" altLang="zh-CN" dirty="0" smtClean="0">
                <a:solidFill>
                  <a:schemeClr val="accent1">
                    <a:lumMod val="50000"/>
                  </a:schemeClr>
                </a:solidFill>
                <a:latin typeface="微软雅黑" pitchFamily="34" charset="-122"/>
                <a:ea typeface="微软雅黑" pitchFamily="34" charset="-122"/>
              </a:rPr>
              <a:t>易联戴维企业招聘业务管理系统（以下简称易聘招聘软件）是一个包含企业招聘管理全流程的功能全面的协同工作平台。它不仅可以管理招聘职位、应聘人员简历等基础信息，并且能够管理所有招聘职位的整个运作过程，为企业招聘人员及管理者提供一个有效的信息化管理工具。对集团型企业而言，可以让分散的招聘业务统一到规范的共享平台上，最大限度提高资源的共享性和招聘工作效率。</a:t>
            </a:r>
          </a:p>
          <a:p>
            <a:pPr algn="l"/>
            <a:r>
              <a:rPr lang="en-US" altLang="zh-CN" dirty="0" smtClean="0">
                <a:solidFill>
                  <a:schemeClr val="accent1">
                    <a:lumMod val="50000"/>
                  </a:schemeClr>
                </a:solidFill>
                <a:latin typeface="微软雅黑" pitchFamily="34" charset="-122"/>
                <a:ea typeface="微软雅黑" pitchFamily="34" charset="-122"/>
              </a:rPr>
              <a:t> </a:t>
            </a:r>
            <a:endParaRPr lang="zh-CN" altLang="zh-CN" dirty="0" smtClean="0">
              <a:solidFill>
                <a:schemeClr val="accent1">
                  <a:lumMod val="50000"/>
                </a:schemeClr>
              </a:solidFill>
              <a:latin typeface="微软雅黑" pitchFamily="34" charset="-122"/>
              <a:ea typeface="微软雅黑" pitchFamily="34" charset="-122"/>
            </a:endParaRPr>
          </a:p>
          <a:p>
            <a:pPr algn="l"/>
            <a:r>
              <a:rPr lang="zh-CN" altLang="zh-CN" dirty="0" smtClean="0">
                <a:solidFill>
                  <a:schemeClr val="accent1">
                    <a:lumMod val="50000"/>
                  </a:schemeClr>
                </a:solidFill>
                <a:latin typeface="微软雅黑" pitchFamily="34" charset="-122"/>
                <a:ea typeface="微软雅黑" pitchFamily="34" charset="-122"/>
              </a:rPr>
              <a:t>易聘招聘软件在研发初期对行业内具有代表性的上百家企业的招聘流程进行了深入的调研，提炼出具有典型性的通用招聘管理模式，为企业提供全面的人才、部门以及招聘职位等信息化解决方案。通过易聘招聘软件可以实现简历信息集中管理，及时跟踪招聘信息状态，统一招聘业务管理流程，提高资源管理水平和招聘业务操作效率，极大提升企业竞争力水平。</a:t>
            </a:r>
            <a:endParaRPr lang="zh-CN" altLang="en-US" dirty="0">
              <a:solidFill>
                <a:schemeClr val="accent1">
                  <a:lumMod val="50000"/>
                </a:schemeClr>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86023" name="Rectangle 7"/>
          <p:cNvSpPr>
            <a:spLocks noGrp="1" noChangeArrowheads="1"/>
          </p:cNvSpPr>
          <p:nvPr>
            <p:ph type="subTitle" idx="1"/>
          </p:nvPr>
        </p:nvSpPr>
        <p:spPr>
          <a:xfrm>
            <a:off x="681038" y="3141663"/>
            <a:ext cx="7419975" cy="381000"/>
          </a:xfrm>
          <a:noFill/>
          <a:ln/>
        </p:spPr>
        <p:txBody>
          <a:bodyPr/>
          <a:lstStyle/>
          <a:p>
            <a:pPr algn="r">
              <a:lnSpc>
                <a:spcPct val="130000"/>
              </a:lnSpc>
            </a:pPr>
            <a:r>
              <a:rPr lang="en-US" altLang="zh-CN" sz="1800" dirty="0">
                <a:solidFill>
                  <a:schemeClr val="bg1"/>
                </a:solidFill>
              </a:rPr>
              <a:t>www</a:t>
            </a:r>
            <a:r>
              <a:rPr lang="en-US" altLang="zh-CN" sz="1800" dirty="0" smtClean="0">
                <a:solidFill>
                  <a:schemeClr val="bg1"/>
                </a:solidFill>
              </a:rPr>
              <a:t>.</a:t>
            </a:r>
            <a:r>
              <a:rPr lang="zh-CN" altLang="en-US" sz="1800" dirty="0" smtClean="0">
                <a:solidFill>
                  <a:schemeClr val="bg1"/>
                </a:solidFill>
              </a:rPr>
              <a:t>易聘</a:t>
            </a:r>
            <a:r>
              <a:rPr lang="en-US" altLang="zh-CN" sz="1800" dirty="0" smtClean="0">
                <a:solidFill>
                  <a:schemeClr val="bg1"/>
                </a:solidFill>
              </a:rPr>
              <a:t>.</a:t>
            </a:r>
            <a:r>
              <a:rPr lang="en-US" altLang="zh-CN" sz="1800" dirty="0">
                <a:solidFill>
                  <a:schemeClr val="bg1"/>
                </a:solidFill>
              </a:rPr>
              <a:t>com</a:t>
            </a:r>
          </a:p>
        </p:txBody>
      </p:sp>
      <p:sp>
        <p:nvSpPr>
          <p:cNvPr id="86024" name="Rectangle 8"/>
          <p:cNvSpPr>
            <a:spLocks noGrp="1" noChangeArrowheads="1"/>
          </p:cNvSpPr>
          <p:nvPr>
            <p:ph type="ctrTitle"/>
          </p:nvPr>
        </p:nvSpPr>
        <p:spPr>
          <a:xfrm>
            <a:off x="914400" y="2276475"/>
            <a:ext cx="7239000" cy="1012825"/>
          </a:xfrm>
          <a:noFill/>
          <a:ln/>
        </p:spPr>
        <p:txBody>
          <a:bodyPr/>
          <a:lstStyle/>
          <a:p>
            <a:pPr algn="r"/>
            <a:r>
              <a:rPr lang="zh-CN" altLang="en-US" sz="4000">
                <a:solidFill>
                  <a:schemeClr val="bg1"/>
                </a:solidFill>
              </a:rPr>
              <a:t>感谢您的关注</a:t>
            </a:r>
            <a:endParaRPr lang="zh-CN" altLang="en-US" sz="4000"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86024"/>
                                        </p:tgtEl>
                                        <p:attrNameLst>
                                          <p:attrName>style.visibility</p:attrName>
                                        </p:attrNameLst>
                                      </p:cBhvr>
                                      <p:to>
                                        <p:strVal val="visible"/>
                                      </p:to>
                                    </p:set>
                                    <p:animEffect transition="in" filter="fade">
                                      <p:cBhvr>
                                        <p:cTn id="7" dur="1000"/>
                                        <p:tgtEl>
                                          <p:spTgt spid="86024"/>
                                        </p:tgtEl>
                                      </p:cBhvr>
                                    </p:animEffect>
                                    <p:anim calcmode="lin" valueType="num">
                                      <p:cBhvr>
                                        <p:cTn id="8" dur="1000" fill="hold"/>
                                        <p:tgtEl>
                                          <p:spTgt spid="86024"/>
                                        </p:tgtEl>
                                        <p:attrNameLst>
                                          <p:attrName>ppt_x</p:attrName>
                                        </p:attrNameLst>
                                      </p:cBhvr>
                                      <p:tavLst>
                                        <p:tav tm="0">
                                          <p:val>
                                            <p:strVal val="#ppt_x"/>
                                          </p:val>
                                        </p:tav>
                                        <p:tav tm="100000">
                                          <p:val>
                                            <p:strVal val="#ppt_x"/>
                                          </p:val>
                                        </p:tav>
                                      </p:tavLst>
                                    </p:anim>
                                    <p:anim calcmode="lin" valueType="num">
                                      <p:cBhvr>
                                        <p:cTn id="9" dur="1000" fill="hold"/>
                                        <p:tgtEl>
                                          <p:spTgt spid="860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86023">
                                            <p:txEl>
                                              <p:pRg st="0" end="0"/>
                                            </p:txEl>
                                          </p:spTgt>
                                        </p:tgtEl>
                                        <p:attrNameLst>
                                          <p:attrName>style.visibility</p:attrName>
                                        </p:attrNameLst>
                                      </p:cBhvr>
                                      <p:to>
                                        <p:strVal val="visible"/>
                                      </p:to>
                                    </p:set>
                                    <p:animEffect transition="in" filter="fade">
                                      <p:cBhvr>
                                        <p:cTn id="13" dur="1000"/>
                                        <p:tgtEl>
                                          <p:spTgt spid="86023">
                                            <p:txEl>
                                              <p:pRg st="0" end="0"/>
                                            </p:txEl>
                                          </p:spTgt>
                                        </p:tgtEl>
                                      </p:cBhvr>
                                    </p:animEffect>
                                    <p:anim calcmode="lin" valueType="num">
                                      <p:cBhvr>
                                        <p:cTn id="14" dur="1000" fill="hold"/>
                                        <p:tgtEl>
                                          <p:spTgt spid="8602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8602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23" grpId="0" build="p"/>
      <p:bldP spid="860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zh-CN" altLang="en-US" sz="2800" b="1" dirty="0" smtClean="0">
                <a:solidFill>
                  <a:schemeClr val="tx2"/>
                </a:solidFill>
                <a:latin typeface="微软雅黑" pitchFamily="34" charset="-122"/>
                <a:ea typeface="微软雅黑" pitchFamily="34" charset="-122"/>
              </a:rPr>
              <a:t>企业行业的机遇</a:t>
            </a:r>
            <a:endParaRPr lang="zh-CN" altLang="en-US" sz="2800" dirty="0"/>
          </a:p>
        </p:txBody>
      </p:sp>
      <p:sp>
        <p:nvSpPr>
          <p:cNvPr id="3" name="Rectangle 11"/>
          <p:cNvSpPr>
            <a:spLocks noChangeArrowheads="1"/>
          </p:cNvSpPr>
          <p:nvPr/>
        </p:nvSpPr>
        <p:spPr bwMode="auto">
          <a:xfrm>
            <a:off x="2057440" y="1676400"/>
            <a:ext cx="6657964" cy="3824302"/>
          </a:xfrm>
          <a:prstGeom prst="rect">
            <a:avLst/>
          </a:prstGeom>
          <a:noFill/>
          <a:ln w="9525">
            <a:noFill/>
            <a:miter lim="800000"/>
            <a:headEnd/>
            <a:tailEnd/>
          </a:ln>
          <a:effectLst/>
        </p:spPr>
        <p:txBody>
          <a:bodyPr/>
          <a:lstStyle/>
          <a:p>
            <a:pPr marL="342900" indent="-342900" algn="l">
              <a:spcBef>
                <a:spcPct val="20000"/>
              </a:spcBef>
              <a:buClr>
                <a:schemeClr val="hlink"/>
              </a:buClr>
              <a:buFont typeface="Wingdings" pitchFamily="2" charset="2"/>
              <a:buChar char="v"/>
            </a:pPr>
            <a:r>
              <a:rPr lang="zh-CN" altLang="en-US" b="1" dirty="0">
                <a:solidFill>
                  <a:schemeClr val="accent1">
                    <a:lumMod val="50000"/>
                  </a:schemeClr>
                </a:solidFill>
                <a:latin typeface="微软雅黑" pitchFamily="34" charset="-122"/>
                <a:ea typeface="微软雅黑" pitchFamily="34" charset="-122"/>
              </a:rPr>
              <a:t>自由格式简历原文自动解析存储，让您的简历管理变得轻松简单</a:t>
            </a:r>
          </a:p>
          <a:p>
            <a:pPr marL="342900" indent="-342900" algn="l">
              <a:spcBef>
                <a:spcPct val="20000"/>
              </a:spcBef>
              <a:buClr>
                <a:schemeClr val="hlink"/>
              </a:buClr>
              <a:buFont typeface="Wingdings" pitchFamily="2" charset="2"/>
              <a:buChar char="v"/>
            </a:pPr>
            <a:r>
              <a:rPr lang="zh-CN" altLang="en-US" b="1" dirty="0">
                <a:solidFill>
                  <a:schemeClr val="accent1">
                    <a:lumMod val="50000"/>
                  </a:schemeClr>
                </a:solidFill>
                <a:latin typeface="微软雅黑" pitchFamily="34" charset="-122"/>
                <a:ea typeface="微软雅黑" pitchFamily="34" charset="-122"/>
              </a:rPr>
              <a:t>全文关键字智能搜索，使您更快找到合适的人才信息</a:t>
            </a:r>
          </a:p>
          <a:p>
            <a:pPr marL="342900" indent="-342900" algn="l">
              <a:spcBef>
                <a:spcPct val="20000"/>
              </a:spcBef>
              <a:buClr>
                <a:schemeClr val="hlink"/>
              </a:buClr>
              <a:buFont typeface="Wingdings" pitchFamily="2" charset="2"/>
              <a:buChar char="v"/>
            </a:pPr>
            <a:r>
              <a:rPr lang="zh-CN" altLang="en-US" b="1" dirty="0">
                <a:solidFill>
                  <a:schemeClr val="accent1">
                    <a:lumMod val="50000"/>
                  </a:schemeClr>
                </a:solidFill>
                <a:latin typeface="微软雅黑" pitchFamily="34" charset="-122"/>
                <a:ea typeface="微软雅黑" pitchFamily="34" charset="-122"/>
              </a:rPr>
              <a:t>灵活的权限设置，保证信息的安全共享</a:t>
            </a:r>
          </a:p>
          <a:p>
            <a:pPr marL="342900" indent="-342900" algn="l">
              <a:spcBef>
                <a:spcPct val="20000"/>
              </a:spcBef>
              <a:buClr>
                <a:schemeClr val="hlink"/>
              </a:buClr>
              <a:buFont typeface="Wingdings" pitchFamily="2" charset="2"/>
              <a:buChar char="v"/>
            </a:pPr>
            <a:r>
              <a:rPr lang="en-US" altLang="zh-CN" b="1" dirty="0">
                <a:solidFill>
                  <a:schemeClr val="accent1">
                    <a:lumMod val="50000"/>
                  </a:schemeClr>
                </a:solidFill>
                <a:latin typeface="微软雅黑" pitchFamily="34" charset="-122"/>
                <a:ea typeface="微软雅黑" pitchFamily="34" charset="-122"/>
              </a:rPr>
              <a:t>List</a:t>
            </a:r>
            <a:r>
              <a:rPr lang="zh-CN" altLang="en-US" b="1" dirty="0">
                <a:solidFill>
                  <a:schemeClr val="accent1">
                    <a:lumMod val="50000"/>
                  </a:schemeClr>
                </a:solidFill>
                <a:latin typeface="微软雅黑" pitchFamily="34" charset="-122"/>
                <a:ea typeface="微软雅黑" pitchFamily="34" charset="-122"/>
              </a:rPr>
              <a:t>人才独立管理，让您的资源得到最大利用</a:t>
            </a:r>
          </a:p>
          <a:p>
            <a:pPr marL="342900" indent="-342900" algn="l">
              <a:spcBef>
                <a:spcPct val="20000"/>
              </a:spcBef>
              <a:buClr>
                <a:schemeClr val="hlink"/>
              </a:buClr>
              <a:buFont typeface="Wingdings" pitchFamily="2" charset="2"/>
              <a:buChar char="v"/>
            </a:pPr>
            <a:r>
              <a:rPr lang="zh-CN" altLang="en-US" b="1" dirty="0" smtClean="0">
                <a:solidFill>
                  <a:schemeClr val="accent1">
                    <a:lumMod val="50000"/>
                  </a:schemeClr>
                </a:solidFill>
                <a:latin typeface="微软雅黑" pitchFamily="34" charset="-122"/>
                <a:ea typeface="微软雅黑" pitchFamily="34" charset="-122"/>
              </a:rPr>
              <a:t>候选人追踪</a:t>
            </a:r>
            <a:r>
              <a:rPr lang="zh-CN" altLang="en-US" b="1" dirty="0">
                <a:solidFill>
                  <a:schemeClr val="accent1">
                    <a:lumMod val="50000"/>
                  </a:schemeClr>
                </a:solidFill>
                <a:latin typeface="微软雅黑" pitchFamily="34" charset="-122"/>
                <a:ea typeface="微软雅黑" pitchFamily="34" charset="-122"/>
              </a:rPr>
              <a:t>管理，有效</a:t>
            </a:r>
            <a:r>
              <a:rPr lang="zh-CN" altLang="en-US" b="1" dirty="0" smtClean="0">
                <a:solidFill>
                  <a:schemeClr val="accent1">
                    <a:lumMod val="50000"/>
                  </a:schemeClr>
                </a:solidFill>
                <a:latin typeface="微软雅黑" pitchFamily="34" charset="-122"/>
                <a:ea typeface="微软雅黑" pitchFamily="34" charset="-122"/>
              </a:rPr>
              <a:t>进行候选人与企业的交留，评估候选人。</a:t>
            </a:r>
            <a:endParaRPr lang="en-US" altLang="zh-CN" b="1" dirty="0" smtClean="0">
              <a:solidFill>
                <a:schemeClr val="accent1">
                  <a:lumMod val="50000"/>
                </a:schemeClr>
              </a:solidFill>
              <a:latin typeface="微软雅黑" pitchFamily="34" charset="-122"/>
              <a:ea typeface="微软雅黑" pitchFamily="34" charset="-122"/>
            </a:endParaRPr>
          </a:p>
          <a:p>
            <a:pPr marL="342900" indent="-342900" algn="l">
              <a:spcBef>
                <a:spcPct val="20000"/>
              </a:spcBef>
              <a:buClr>
                <a:schemeClr val="hlink"/>
              </a:buClr>
              <a:buFont typeface="Wingdings" pitchFamily="2" charset="2"/>
              <a:buChar char="v"/>
            </a:pPr>
            <a:r>
              <a:rPr lang="zh-CN" altLang="en-US" b="1" dirty="0" smtClean="0">
                <a:solidFill>
                  <a:schemeClr val="accent1">
                    <a:lumMod val="50000"/>
                  </a:schemeClr>
                </a:solidFill>
                <a:latin typeface="微软雅黑" pitchFamily="34" charset="-122"/>
                <a:ea typeface="微软雅黑" pitchFamily="34" charset="-122"/>
              </a:rPr>
              <a:t>时间管理，方便个人与团队工作协调安排，提高沟通效率</a:t>
            </a:r>
          </a:p>
          <a:p>
            <a:pPr marL="342900" indent="-342900" algn="l">
              <a:spcBef>
                <a:spcPct val="20000"/>
              </a:spcBef>
              <a:buClr>
                <a:schemeClr val="hlink"/>
              </a:buClr>
              <a:buFont typeface="Wingdings" pitchFamily="2" charset="2"/>
              <a:buChar char="v"/>
            </a:pPr>
            <a:r>
              <a:rPr lang="zh-CN" altLang="en-US" b="1" dirty="0" smtClean="0">
                <a:solidFill>
                  <a:schemeClr val="accent1">
                    <a:lumMod val="50000"/>
                  </a:schemeClr>
                </a:solidFill>
                <a:latin typeface="微软雅黑" pitchFamily="34" charset="-122"/>
                <a:ea typeface="微软雅黑" pitchFamily="34" charset="-122"/>
              </a:rPr>
              <a:t>知识管理，让企业的经验不断积累与传承</a:t>
            </a:r>
          </a:p>
          <a:p>
            <a:pPr marL="342900" indent="-342900" algn="l">
              <a:spcBef>
                <a:spcPct val="20000"/>
              </a:spcBef>
              <a:buClr>
                <a:schemeClr val="hlink"/>
              </a:buClr>
              <a:buFont typeface="Wingdings" pitchFamily="2" charset="2"/>
              <a:buChar char="v"/>
            </a:pPr>
            <a:r>
              <a:rPr lang="zh-CN" altLang="en-US" b="1" dirty="0" smtClean="0">
                <a:solidFill>
                  <a:schemeClr val="accent1">
                    <a:lumMod val="50000"/>
                  </a:schemeClr>
                </a:solidFill>
                <a:latin typeface="微软雅黑" pitchFamily="34" charset="-122"/>
                <a:ea typeface="微软雅黑" pitchFamily="34" charset="-122"/>
              </a:rPr>
              <a:t>数据统计及分析，帮助您全面掌握公司运营状态及员工表现</a:t>
            </a:r>
          </a:p>
          <a:p>
            <a:pPr marL="342900" indent="-342900" algn="l">
              <a:spcBef>
                <a:spcPct val="20000"/>
              </a:spcBef>
              <a:buClr>
                <a:schemeClr val="hlink"/>
              </a:buClr>
              <a:buFont typeface="Wingdings" pitchFamily="2" charset="2"/>
              <a:buChar char="v"/>
            </a:pPr>
            <a:r>
              <a:rPr lang="zh-CN" altLang="en-US" b="1" dirty="0" smtClean="0">
                <a:solidFill>
                  <a:schemeClr val="accent1">
                    <a:lumMod val="50000"/>
                  </a:schemeClr>
                </a:solidFill>
                <a:latin typeface="微软雅黑" pitchFamily="34" charset="-122"/>
                <a:ea typeface="微软雅黑" pitchFamily="34" charset="-122"/>
              </a:rPr>
              <a:t>系统管理，为您的系统运行提供支持与保障</a:t>
            </a:r>
            <a:endParaRPr lang="en-US" altLang="zh-CN" b="1" dirty="0" smtClean="0">
              <a:solidFill>
                <a:schemeClr val="accent1">
                  <a:lumMod val="50000"/>
                </a:schemeClr>
              </a:solidFill>
              <a:latin typeface="微软雅黑" pitchFamily="34" charset="-122"/>
              <a:ea typeface="微软雅黑" pitchFamily="34" charset="-122"/>
            </a:endParaRPr>
          </a:p>
          <a:p>
            <a:pPr marL="342900" indent="-342900" algn="l">
              <a:spcBef>
                <a:spcPct val="20000"/>
              </a:spcBef>
              <a:buClr>
                <a:schemeClr val="hlink"/>
              </a:buClr>
              <a:buFont typeface="Wingdings" pitchFamily="2" charset="2"/>
              <a:buChar char="v"/>
            </a:pPr>
            <a:endParaRPr lang="zh-CN" altLang="en-US" b="1" dirty="0">
              <a:solidFill>
                <a:schemeClr val="accent1">
                  <a:lumMod val="50000"/>
                </a:schemeClr>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zh-CN" altLang="en-US" sz="2800" b="1" dirty="0" smtClean="0">
                <a:solidFill>
                  <a:schemeClr val="tx2"/>
                </a:solidFill>
                <a:latin typeface="微软雅黑" pitchFamily="34" charset="-122"/>
                <a:ea typeface="微软雅黑" pitchFamily="34" charset="-122"/>
              </a:rPr>
              <a:t>行业背景</a:t>
            </a:r>
            <a:endParaRPr lang="zh-CN" altLang="en-US" sz="2800" dirty="0">
              <a:latin typeface="微软雅黑" pitchFamily="34" charset="-122"/>
              <a:ea typeface="微软雅黑" pitchFamily="34" charset="-122"/>
            </a:endParaRPr>
          </a:p>
        </p:txBody>
      </p:sp>
      <p:sp>
        <p:nvSpPr>
          <p:cNvPr id="3" name="副标题 2"/>
          <p:cNvSpPr txBox="1">
            <a:spLocks/>
          </p:cNvSpPr>
          <p:nvPr/>
        </p:nvSpPr>
        <p:spPr bwMode="auto">
          <a:xfrm>
            <a:off x="1857356" y="1357298"/>
            <a:ext cx="7072362" cy="5214974"/>
          </a:xfrm>
          <a:prstGeom prst="rect">
            <a:avLst/>
          </a:prstGeom>
          <a:solidFill>
            <a:srgbClr val="F8F8F8"/>
          </a:solidFill>
          <a:ln w="9525" cap="flat" cmpd="sng" algn="ctr">
            <a:solidFill>
              <a:schemeClr val="accent2">
                <a:shade val="95000"/>
                <a:satMod val="105000"/>
              </a:schemeClr>
            </a:solidFill>
            <a:prstDash val="solid"/>
            <a:miter lim="800000"/>
            <a:headEnd/>
            <a:tailEn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normAutofit/>
          </a:bodyPr>
          <a:lstStyle/>
          <a:p>
            <a:pPr marL="342900" lvl="0" indent="12700" algn="l">
              <a:lnSpc>
                <a:spcPct val="150000"/>
              </a:lnSpc>
              <a:spcBef>
                <a:spcPct val="20000"/>
              </a:spcBef>
              <a:buClr>
                <a:srgbClr val="1C1C1C"/>
              </a:buClr>
            </a:pPr>
            <a:r>
              <a:rPr lang="en-US" altLang="zh-CN" sz="2000" dirty="0" smtClean="0">
                <a:solidFill>
                  <a:schemeClr val="accent1">
                    <a:lumMod val="50000"/>
                  </a:schemeClr>
                </a:solidFill>
                <a:latin typeface="微软雅黑" pitchFamily="34" charset="-122"/>
                <a:ea typeface="微软雅黑" pitchFamily="34" charset="-122"/>
              </a:rPr>
              <a:t>       </a:t>
            </a:r>
            <a:r>
              <a:rPr lang="zh-CN" altLang="zh-CN" sz="1900" dirty="0" smtClean="0">
                <a:solidFill>
                  <a:schemeClr val="accent1">
                    <a:lumMod val="50000"/>
                  </a:schemeClr>
                </a:solidFill>
                <a:latin typeface="微软雅黑" pitchFamily="34" charset="-122"/>
                <a:ea typeface="微软雅黑" pitchFamily="34" charset="-122"/>
              </a:rPr>
              <a:t>企业由于业务发展需要，每年都会有大规模的人事变动，面对各种人才信息的记录，大量格式各异的简历与文档信息，如何统一管理成为困扰人事管理人员的一件烦心事。如何高效处理这些员工档案信息，快速的查找和浏览公司在职人员的情况，和统计人事的变动？</a:t>
            </a:r>
            <a:endParaRPr kumimoji="0" lang="en-US" altLang="zh-CN" sz="1900" i="0" u="none" strike="noStrike" kern="0" cap="none" spc="0" normalizeH="0" baseline="0" noProof="0" dirty="0" smtClean="0">
              <a:ln>
                <a:noFill/>
              </a:ln>
              <a:solidFill>
                <a:schemeClr val="accent1">
                  <a:lumMod val="50000"/>
                </a:schemeClr>
              </a:solidFill>
              <a:effectLst/>
              <a:uLnTx/>
              <a:uFillTx/>
              <a:latin typeface="微软雅黑" pitchFamily="34" charset="-122"/>
              <a:ea typeface="微软雅黑" pitchFamily="34" charset="-122"/>
            </a:endParaRPr>
          </a:p>
          <a:p>
            <a:pPr marL="342900" lvl="0" indent="12700" algn="l">
              <a:lnSpc>
                <a:spcPct val="150000"/>
              </a:lnSpc>
              <a:spcBef>
                <a:spcPct val="20000"/>
              </a:spcBef>
              <a:buClr>
                <a:srgbClr val="1C1C1C"/>
              </a:buClr>
            </a:pPr>
            <a:r>
              <a:rPr lang="zh-CN" altLang="en-US" sz="1900" dirty="0" smtClean="0">
                <a:solidFill>
                  <a:schemeClr val="accent1">
                    <a:lumMod val="50000"/>
                  </a:schemeClr>
                </a:solidFill>
                <a:latin typeface="微软雅黑" pitchFamily="34" charset="-122"/>
                <a:ea typeface="微软雅黑" pitchFamily="34" charset="-122"/>
              </a:rPr>
              <a:t>       为了方便管理办公人员的资料、档案，易聘人力资源软件加入日常使用频繁的资料库，满足日常的录入、查询、生成</a:t>
            </a:r>
            <a:r>
              <a:rPr lang="en-US" altLang="zh-CN" sz="1900" dirty="0" smtClean="0">
                <a:solidFill>
                  <a:schemeClr val="accent1">
                    <a:lumMod val="50000"/>
                  </a:schemeClr>
                </a:solidFill>
                <a:latin typeface="微软雅黑" pitchFamily="34" charset="-122"/>
                <a:ea typeface="微软雅黑" pitchFamily="34" charset="-122"/>
              </a:rPr>
              <a:t>WORD</a:t>
            </a:r>
            <a:r>
              <a:rPr lang="zh-CN" altLang="en-US" sz="1900" dirty="0" smtClean="0">
                <a:solidFill>
                  <a:schemeClr val="accent1">
                    <a:lumMod val="50000"/>
                  </a:schemeClr>
                </a:solidFill>
                <a:latin typeface="微软雅黑" pitchFamily="34" charset="-122"/>
                <a:ea typeface="微软雅黑" pitchFamily="34" charset="-122"/>
              </a:rPr>
              <a:t>格式的个人简历，统计，排序等基本功能，方便办公管理人员对员工的考核，评聘等工作。易聘人力资源软件作为办公管理的一部分，主要针对员工档案，工资绩效管理；另外还加入企业招聘、企业培训、对员工评测等多项功能。</a:t>
            </a:r>
            <a:endParaRPr kumimoji="0" lang="en-US" altLang="zh-CN" sz="1900" b="1" i="0" u="none" strike="noStrike" kern="0" cap="none" spc="0" normalizeH="0" baseline="0" noProof="0" dirty="0" smtClean="0">
              <a:ln>
                <a:noFill/>
              </a:ln>
              <a:solidFill>
                <a:schemeClr val="accent1">
                  <a:lumMod val="50000"/>
                </a:schemeClr>
              </a:solidFill>
              <a:effectLst/>
              <a:uLnTx/>
              <a:uFillTx/>
              <a:latin typeface="微软雅黑" pitchFamily="34" charset="-122"/>
              <a:ea typeface="微软雅黑" pitchFamily="34" charset="-122"/>
            </a:endParaRPr>
          </a:p>
          <a:p>
            <a:pPr marL="342900" marR="0" lvl="0" indent="12700" algn="l" defTabSz="914400" rtl="0" eaLnBrk="1" fontAlgn="base" latinLnBrk="0" hangingPunct="1">
              <a:lnSpc>
                <a:spcPct val="150000"/>
              </a:lnSpc>
              <a:spcBef>
                <a:spcPct val="20000"/>
              </a:spcBef>
              <a:spcAft>
                <a:spcPct val="0"/>
              </a:spcAft>
              <a:buClr>
                <a:srgbClr val="1C1C1C"/>
              </a:buClr>
              <a:buSzTx/>
              <a:buFont typeface="Wingdings" pitchFamily="2" charset="2"/>
              <a:buNone/>
              <a:tabLst/>
              <a:defRPr/>
            </a:pPr>
            <a:endParaRPr kumimoji="0" lang="en-US" altLang="zh-CN" sz="2000" b="1" i="0" u="none" strike="noStrike" kern="0" cap="none" spc="0" normalizeH="0" baseline="0" noProof="0" dirty="0" smtClean="0">
              <a:ln>
                <a:noFill/>
              </a:ln>
              <a:solidFill>
                <a:schemeClr val="accent4">
                  <a:lumMod val="60000"/>
                  <a:lumOff val="40000"/>
                </a:schemeClr>
              </a:solidFill>
              <a:effectLst/>
              <a:uLnTx/>
              <a:uFillTx/>
              <a:latin typeface="+mn-lt"/>
              <a:ea typeface="+mn-ea"/>
              <a:cs typeface="+mn-cs"/>
            </a:endParaRPr>
          </a:p>
          <a:p>
            <a:pPr marL="342900" marR="0" lvl="0" indent="12700" algn="l" defTabSz="914400" rtl="0" eaLnBrk="1" fontAlgn="base" latinLnBrk="0" hangingPunct="1">
              <a:lnSpc>
                <a:spcPct val="150000"/>
              </a:lnSpc>
              <a:spcBef>
                <a:spcPct val="20000"/>
              </a:spcBef>
              <a:spcAft>
                <a:spcPct val="0"/>
              </a:spcAft>
              <a:buClr>
                <a:srgbClr val="1C1C1C"/>
              </a:buClr>
              <a:buSzTx/>
              <a:buFont typeface="Wingdings" pitchFamily="2" charset="2"/>
              <a:buNone/>
              <a:tabLst/>
              <a:defRPr/>
            </a:pPr>
            <a:endParaRPr kumimoji="0" lang="en-US" altLang="zh-CN" sz="2000" b="1" i="0" u="none" strike="noStrike" kern="0" cap="none" spc="0" normalizeH="0" baseline="0" noProof="0" dirty="0" smtClean="0">
              <a:ln>
                <a:noFill/>
              </a:ln>
              <a:solidFill>
                <a:schemeClr val="lt1"/>
              </a:solidFill>
              <a:effectLst/>
              <a:uLnTx/>
              <a:uFillTx/>
              <a:latin typeface="+mn-lt"/>
              <a:ea typeface="+mn-ea"/>
              <a:cs typeface="+mn-cs"/>
            </a:endParaRPr>
          </a:p>
          <a:p>
            <a:pPr marL="342900" marR="0" lvl="0" indent="12700" algn="l" defTabSz="914400" rtl="0" eaLnBrk="1" fontAlgn="base" latinLnBrk="0" hangingPunct="1">
              <a:lnSpc>
                <a:spcPct val="150000"/>
              </a:lnSpc>
              <a:spcBef>
                <a:spcPct val="20000"/>
              </a:spcBef>
              <a:spcAft>
                <a:spcPct val="0"/>
              </a:spcAft>
              <a:buClr>
                <a:srgbClr val="1C1C1C"/>
              </a:buClr>
              <a:buSzTx/>
              <a:buFont typeface="Wingdings" pitchFamily="2" charset="2"/>
              <a:buNone/>
              <a:tabLst/>
              <a:defRPr/>
            </a:pPr>
            <a:endParaRPr kumimoji="0" lang="en-US" altLang="zh-CN" sz="2000" b="1" i="0" u="none" strike="noStrike" kern="0" cap="none" spc="0" normalizeH="0" baseline="0" noProof="0" dirty="0" smtClean="0">
              <a:ln>
                <a:noFill/>
              </a:ln>
              <a:solidFill>
                <a:schemeClr val="lt1"/>
              </a:solidFill>
              <a:effectLst/>
              <a:uLnTx/>
              <a:uFillTx/>
              <a:latin typeface="+mn-lt"/>
              <a:ea typeface="+mn-ea"/>
              <a:cs typeface="+mn-cs"/>
            </a:endParaRPr>
          </a:p>
          <a:p>
            <a:pPr marL="342900" marR="0" lvl="0" indent="12700" algn="l" defTabSz="914400" rtl="0" eaLnBrk="1" fontAlgn="base" latinLnBrk="0" hangingPunct="1">
              <a:lnSpc>
                <a:spcPct val="150000"/>
              </a:lnSpc>
              <a:spcBef>
                <a:spcPct val="20000"/>
              </a:spcBef>
              <a:spcAft>
                <a:spcPct val="0"/>
              </a:spcAft>
              <a:buClr>
                <a:srgbClr val="1C1C1C"/>
              </a:buClr>
              <a:buSzTx/>
              <a:buFont typeface="Wingdings" pitchFamily="2" charset="2"/>
              <a:buNone/>
              <a:tabLst/>
              <a:defRPr/>
            </a:pPr>
            <a:endParaRPr kumimoji="0" lang="en-US" altLang="zh-CN" sz="2000" b="1" i="0" u="none" strike="noStrike" kern="0" cap="none" spc="0" normalizeH="0" baseline="0" noProof="0" dirty="0" smtClean="0">
              <a:ln>
                <a:noFill/>
              </a:ln>
              <a:solidFill>
                <a:schemeClr val="lt1"/>
              </a:solidFill>
              <a:effectLst/>
              <a:uLnTx/>
              <a:uFillTx/>
              <a:latin typeface="+mn-lt"/>
              <a:ea typeface="+mn-ea"/>
              <a:cs typeface="+mn-cs"/>
            </a:endParaRPr>
          </a:p>
          <a:p>
            <a:pPr marL="342900" marR="0" lvl="0" indent="12700" algn="l" defTabSz="914400" rtl="0" eaLnBrk="1" fontAlgn="base" latinLnBrk="0" hangingPunct="1">
              <a:lnSpc>
                <a:spcPct val="150000"/>
              </a:lnSpc>
              <a:spcBef>
                <a:spcPct val="20000"/>
              </a:spcBef>
              <a:spcAft>
                <a:spcPct val="0"/>
              </a:spcAft>
              <a:buClr>
                <a:srgbClr val="1C1C1C"/>
              </a:buClr>
              <a:buSzTx/>
              <a:buFont typeface="Wingdings" pitchFamily="2" charset="2"/>
              <a:buNone/>
              <a:tabLst/>
              <a:defRPr/>
            </a:pPr>
            <a:endParaRPr kumimoji="0" lang="en-US" altLang="zh-CN" sz="2000" b="1" i="0" u="none" strike="noStrike" kern="0" cap="none" spc="0" normalizeH="0" baseline="0" noProof="0" dirty="0" smtClean="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lvl="0"/>
            <a:r>
              <a:rPr lang="zh-CN" altLang="en-US" sz="2800" b="1" dirty="0" smtClean="0">
                <a:solidFill>
                  <a:schemeClr val="tx2"/>
                </a:solidFill>
                <a:latin typeface="微软雅黑" pitchFamily="34" charset="-122"/>
                <a:ea typeface="微软雅黑" pitchFamily="34" charset="-122"/>
              </a:rPr>
              <a:t>易聘人力资源管理软件优势</a:t>
            </a:r>
            <a:endParaRPr lang="zh-CN" altLang="en-US" sz="2800" dirty="0">
              <a:latin typeface="微软雅黑" pitchFamily="34" charset="-122"/>
              <a:ea typeface="微软雅黑" pitchFamily="34" charset="-122"/>
            </a:endParaRPr>
          </a:p>
        </p:txBody>
      </p:sp>
      <p:sp>
        <p:nvSpPr>
          <p:cNvPr id="3" name="Rectangle 3"/>
          <p:cNvSpPr>
            <a:spLocks noChangeArrowheads="1"/>
          </p:cNvSpPr>
          <p:nvPr/>
        </p:nvSpPr>
        <p:spPr bwMode="auto">
          <a:xfrm>
            <a:off x="1462126" y="1585914"/>
            <a:ext cx="7539030" cy="4772044"/>
          </a:xfrm>
          <a:prstGeom prst="rect">
            <a:avLst/>
          </a:prstGeom>
          <a:noFill/>
          <a:ln w="9525">
            <a:noFill/>
            <a:miter lim="800000"/>
            <a:headEnd/>
            <a:tailEnd/>
          </a:ln>
          <a:effectLst/>
        </p:spPr>
        <p:txBody>
          <a:bodyPr/>
          <a:lstStyle/>
          <a:p>
            <a:pPr marL="342900" indent="-342900" algn="l">
              <a:spcBef>
                <a:spcPct val="20000"/>
              </a:spcBef>
              <a:buClr>
                <a:schemeClr val="hlink"/>
              </a:buClr>
              <a:buFont typeface="Wingdings" pitchFamily="2" charset="2"/>
              <a:buChar char="v"/>
            </a:pPr>
            <a:r>
              <a:rPr lang="zh-CN" altLang="en-US" sz="1600" b="1" dirty="0">
                <a:solidFill>
                  <a:schemeClr val="accent1">
                    <a:lumMod val="50000"/>
                  </a:schemeClr>
                </a:solidFill>
                <a:latin typeface="微软雅黑" pitchFamily="34" charset="-122"/>
                <a:ea typeface="微软雅黑" pitchFamily="34" charset="-122"/>
              </a:rPr>
              <a:t>人性化交互界面，操作简单易用</a:t>
            </a:r>
          </a:p>
          <a:p>
            <a:pPr marL="342900" indent="-342900" algn="l">
              <a:spcBef>
                <a:spcPct val="20000"/>
              </a:spcBef>
              <a:buClr>
                <a:schemeClr val="hlink"/>
              </a:buClr>
              <a:buFont typeface="Wingdings" pitchFamily="2" charset="2"/>
              <a:buChar char="v"/>
            </a:pPr>
            <a:r>
              <a:rPr lang="zh-CN" altLang="en-US" sz="1600" b="1" dirty="0">
                <a:solidFill>
                  <a:schemeClr val="accent1">
                    <a:lumMod val="50000"/>
                  </a:schemeClr>
                </a:solidFill>
                <a:latin typeface="微软雅黑" pitchFamily="34" charset="-122"/>
                <a:ea typeface="微软雅黑" pitchFamily="34" charset="-122"/>
              </a:rPr>
              <a:t>简历自动解析录入</a:t>
            </a:r>
            <a:r>
              <a:rPr lang="zh-CN" altLang="en-US" sz="1600" b="1" dirty="0" smtClean="0">
                <a:solidFill>
                  <a:schemeClr val="accent1">
                    <a:lumMod val="50000"/>
                  </a:schemeClr>
                </a:solidFill>
                <a:latin typeface="微软雅黑" pitchFamily="34" charset="-122"/>
                <a:ea typeface="微软雅黑" pitchFamily="34" charset="-122"/>
              </a:rPr>
              <a:t>，简</a:t>
            </a:r>
            <a:r>
              <a:rPr lang="zh-CN" altLang="en-US" sz="1600" b="1" dirty="0">
                <a:solidFill>
                  <a:schemeClr val="accent1">
                    <a:lumMod val="50000"/>
                  </a:schemeClr>
                </a:solidFill>
                <a:latin typeface="微软雅黑" pitchFamily="34" charset="-122"/>
                <a:ea typeface="微软雅黑" pitchFamily="34" charset="-122"/>
              </a:rPr>
              <a:t>历全文与精确条件搜索相结合</a:t>
            </a:r>
            <a:endParaRPr lang="en-US" altLang="zh-CN" sz="1600" b="1" dirty="0">
              <a:solidFill>
                <a:schemeClr val="accent1">
                  <a:lumMod val="50000"/>
                </a:schemeClr>
              </a:solidFill>
              <a:latin typeface="微软雅黑" pitchFamily="34" charset="-122"/>
              <a:ea typeface="微软雅黑" pitchFamily="34" charset="-122"/>
            </a:endParaRPr>
          </a:p>
          <a:p>
            <a:pPr marL="342900" indent="-342900" algn="l">
              <a:spcBef>
                <a:spcPct val="20000"/>
              </a:spcBef>
              <a:buClr>
                <a:schemeClr val="hlink"/>
              </a:buClr>
              <a:buFont typeface="Wingdings" pitchFamily="2" charset="2"/>
              <a:buChar char="v"/>
            </a:pPr>
            <a:r>
              <a:rPr lang="zh-CN" altLang="en-US" sz="1600" b="1" dirty="0">
                <a:solidFill>
                  <a:schemeClr val="accent1">
                    <a:lumMod val="50000"/>
                  </a:schemeClr>
                </a:solidFill>
                <a:latin typeface="微软雅黑" pitchFamily="34" charset="-122"/>
                <a:ea typeface="微软雅黑" pitchFamily="34" charset="-122"/>
              </a:rPr>
              <a:t>灵活的访问权限控制，信息防拷贝，打印功能，确保企业信息安全</a:t>
            </a:r>
          </a:p>
          <a:p>
            <a:pPr marL="342900" indent="-342900" algn="l">
              <a:spcBef>
                <a:spcPct val="20000"/>
              </a:spcBef>
              <a:buClr>
                <a:schemeClr val="hlink"/>
              </a:buClr>
              <a:buFont typeface="Wingdings" pitchFamily="2" charset="2"/>
              <a:buChar char="v"/>
            </a:pPr>
            <a:r>
              <a:rPr lang="zh-CN" altLang="en-US" sz="1600" b="1" dirty="0" smtClean="0">
                <a:solidFill>
                  <a:schemeClr val="accent1">
                    <a:lumMod val="50000"/>
                  </a:schemeClr>
                </a:solidFill>
                <a:latin typeface="微软雅黑" pitchFamily="34" charset="-122"/>
                <a:ea typeface="微软雅黑" pitchFamily="34" charset="-122"/>
              </a:rPr>
              <a:t>将人力资源管理与业务管理紧密结合</a:t>
            </a:r>
            <a:endParaRPr lang="en-US" altLang="zh-CN" sz="1600" b="1" dirty="0" smtClean="0">
              <a:solidFill>
                <a:schemeClr val="accent1">
                  <a:lumMod val="50000"/>
                </a:schemeClr>
              </a:solidFill>
              <a:latin typeface="微软雅黑" pitchFamily="34" charset="-122"/>
              <a:ea typeface="微软雅黑" pitchFamily="34" charset="-122"/>
            </a:endParaRPr>
          </a:p>
          <a:p>
            <a:pPr marL="342900" indent="-342900" algn="l">
              <a:spcBef>
                <a:spcPct val="20000"/>
              </a:spcBef>
              <a:buClr>
                <a:schemeClr val="hlink"/>
              </a:buClr>
              <a:buFont typeface="Wingdings" pitchFamily="2" charset="2"/>
              <a:buChar char="v"/>
            </a:pPr>
            <a:r>
              <a:rPr lang="zh-CN" altLang="en-US" sz="1600" b="1" dirty="0" smtClean="0">
                <a:solidFill>
                  <a:schemeClr val="accent1">
                    <a:lumMod val="50000"/>
                  </a:schemeClr>
                </a:solidFill>
                <a:latin typeface="微软雅黑" pitchFamily="34" charset="-122"/>
                <a:ea typeface="微软雅黑" pitchFamily="34" charset="-122"/>
              </a:rPr>
              <a:t>强大的行业管理数据库。软件中带有强大的行业管理数据库，企事业单位可以清楚了解同行业中管理的最佳实践，并在自身工作中合理引用，这些行业管理数据库按年进行更新，保证企事业单位可以了解同行业管理的最新状态；</a:t>
            </a:r>
            <a:endParaRPr lang="en-US" altLang="zh-CN" sz="1600" b="1" dirty="0" smtClean="0">
              <a:solidFill>
                <a:schemeClr val="accent1">
                  <a:lumMod val="50000"/>
                </a:schemeClr>
              </a:solidFill>
              <a:latin typeface="微软雅黑" pitchFamily="34" charset="-122"/>
              <a:ea typeface="微软雅黑" pitchFamily="34" charset="-122"/>
            </a:endParaRPr>
          </a:p>
          <a:p>
            <a:pPr marL="342900" indent="-342900" algn="l">
              <a:spcBef>
                <a:spcPct val="20000"/>
              </a:spcBef>
              <a:buClr>
                <a:schemeClr val="hlink"/>
              </a:buClr>
              <a:buFont typeface="Wingdings" pitchFamily="2" charset="2"/>
              <a:buChar char="v"/>
            </a:pPr>
            <a:r>
              <a:rPr lang="zh-CN" altLang="en-US" sz="1600" b="1" dirty="0" smtClean="0">
                <a:solidFill>
                  <a:schemeClr val="accent1">
                    <a:lumMod val="50000"/>
                  </a:schemeClr>
                </a:solidFill>
                <a:latin typeface="微软雅黑" pitchFamily="34" charset="-122"/>
                <a:ea typeface="微软雅黑" pitchFamily="34" charset="-122"/>
              </a:rPr>
              <a:t>强大的统计分析功能。软件具有强大的统计分析功能，同时可以提供给客户大量的管理数据的积累，促使客户从粗放式管理走向精细管理。</a:t>
            </a:r>
            <a:endParaRPr lang="en-US" altLang="zh-CN" sz="1600" b="1" dirty="0" smtClean="0">
              <a:solidFill>
                <a:schemeClr val="accent1">
                  <a:lumMod val="50000"/>
                </a:schemeClr>
              </a:solidFill>
              <a:latin typeface="微软雅黑" pitchFamily="34" charset="-122"/>
              <a:ea typeface="微软雅黑" pitchFamily="34" charset="-122"/>
            </a:endParaRPr>
          </a:p>
          <a:p>
            <a:pPr marL="342900" indent="-342900" algn="l">
              <a:spcBef>
                <a:spcPct val="20000"/>
              </a:spcBef>
              <a:buClr>
                <a:schemeClr val="hlink"/>
              </a:buClr>
              <a:buFont typeface="Wingdings" pitchFamily="2" charset="2"/>
              <a:buChar char="v"/>
            </a:pPr>
            <a:r>
              <a:rPr lang="zh-CN" altLang="en-US" sz="1600" b="1" dirty="0" smtClean="0">
                <a:solidFill>
                  <a:schemeClr val="accent1">
                    <a:lumMod val="50000"/>
                  </a:schemeClr>
                </a:solidFill>
                <a:latin typeface="微软雅黑" pitchFamily="34" charset="-122"/>
                <a:ea typeface="微软雅黑" pitchFamily="34" charset="-122"/>
              </a:rPr>
              <a:t>系统操作简单易行。软件完全根据客户使用习惯设计，系统界面简洁，容易操作，客户一看就懂，一懂就会；</a:t>
            </a:r>
            <a:endParaRPr lang="en-US" altLang="zh-CN" sz="1600" b="1" dirty="0" smtClean="0">
              <a:solidFill>
                <a:schemeClr val="accent1">
                  <a:lumMod val="50000"/>
                </a:schemeClr>
              </a:solidFill>
              <a:latin typeface="微软雅黑" pitchFamily="34" charset="-122"/>
              <a:ea typeface="微软雅黑" pitchFamily="34" charset="-122"/>
            </a:endParaRPr>
          </a:p>
          <a:p>
            <a:pPr marL="342900" indent="-342900" algn="l">
              <a:spcBef>
                <a:spcPct val="20000"/>
              </a:spcBef>
              <a:buClr>
                <a:schemeClr val="hlink"/>
              </a:buClr>
              <a:buFont typeface="Wingdings" pitchFamily="2" charset="2"/>
              <a:buChar char="v"/>
            </a:pPr>
            <a:r>
              <a:rPr lang="zh-CN" altLang="en-US" sz="1600" b="1" dirty="0" smtClean="0">
                <a:solidFill>
                  <a:schemeClr val="accent1">
                    <a:lumMod val="50000"/>
                  </a:schemeClr>
                </a:solidFill>
                <a:latin typeface="微软雅黑" pitchFamily="34" charset="-122"/>
                <a:ea typeface="微软雅黑" pitchFamily="34" charset="-122"/>
              </a:rPr>
              <a:t>系统的超强开放性。企事业单位可以根据自己的需要进行调整、修改和完善，从而形成自己独特风格的管理方法；</a:t>
            </a:r>
            <a:endParaRPr lang="en-US" altLang="zh-CN" sz="1600" b="1" dirty="0" smtClean="0">
              <a:solidFill>
                <a:schemeClr val="accent1">
                  <a:lumMod val="50000"/>
                </a:schemeClr>
              </a:solidFill>
              <a:latin typeface="微软雅黑" pitchFamily="34" charset="-122"/>
              <a:ea typeface="微软雅黑" pitchFamily="34" charset="-122"/>
            </a:endParaRPr>
          </a:p>
          <a:p>
            <a:pPr marL="342900" indent="-342900" algn="l">
              <a:spcBef>
                <a:spcPct val="20000"/>
              </a:spcBef>
              <a:buClr>
                <a:schemeClr val="hlink"/>
              </a:buClr>
              <a:buFont typeface="Wingdings" pitchFamily="2" charset="2"/>
              <a:buChar char="v"/>
            </a:pPr>
            <a:r>
              <a:rPr lang="zh-CN" altLang="en-US" sz="1600" b="1" dirty="0" smtClean="0">
                <a:solidFill>
                  <a:schemeClr val="accent1">
                    <a:lumMod val="50000"/>
                  </a:schemeClr>
                </a:solidFill>
                <a:latin typeface="微软雅黑" pitchFamily="34" charset="-122"/>
                <a:ea typeface="微软雅黑" pitchFamily="34" charset="-122"/>
              </a:rPr>
              <a:t>终</a:t>
            </a:r>
            <a:r>
              <a:rPr lang="zh-CN" altLang="en-US" sz="1600" b="1" dirty="0">
                <a:solidFill>
                  <a:schemeClr val="accent1">
                    <a:lumMod val="50000"/>
                  </a:schemeClr>
                </a:solidFill>
                <a:latin typeface="微软雅黑" pitchFamily="34" charset="-122"/>
                <a:ea typeface="微软雅黑" pitchFamily="34" charset="-122"/>
              </a:rPr>
              <a:t>身系统巡检承诺，帮助用户有效进行数据备份，确保信息安全</a:t>
            </a:r>
          </a:p>
          <a:p>
            <a:pPr marL="342900" indent="-342900" algn="l">
              <a:spcBef>
                <a:spcPct val="20000"/>
              </a:spcBef>
              <a:buClr>
                <a:schemeClr val="hlink"/>
              </a:buClr>
              <a:buFont typeface="Wingdings" pitchFamily="2" charset="2"/>
              <a:buChar char="v"/>
            </a:pPr>
            <a:r>
              <a:rPr lang="zh-CN" altLang="en-US" sz="1600" b="1" dirty="0">
                <a:solidFill>
                  <a:schemeClr val="accent1">
                    <a:lumMod val="50000"/>
                  </a:schemeClr>
                </a:solidFill>
                <a:latin typeface="微软雅黑" pitchFamily="34" charset="-122"/>
                <a:ea typeface="微软雅黑" pitchFamily="34" charset="-122"/>
              </a:rPr>
              <a:t>一键式安装，操作方</a:t>
            </a:r>
            <a:r>
              <a:rPr lang="zh-CN" altLang="en-US" sz="1600" b="1" dirty="0" smtClean="0">
                <a:solidFill>
                  <a:schemeClr val="accent1">
                    <a:lumMod val="50000"/>
                  </a:schemeClr>
                </a:solidFill>
                <a:latin typeface="微软雅黑" pitchFamily="34" charset="-122"/>
                <a:ea typeface="微软雅黑" pitchFamily="34" charset="-122"/>
              </a:rPr>
              <a:t>便</a:t>
            </a:r>
            <a:r>
              <a:rPr lang="en-US" altLang="zh-CN" sz="1600" b="1" dirty="0" smtClean="0">
                <a:solidFill>
                  <a:schemeClr val="accent1">
                    <a:lumMod val="50000"/>
                  </a:schemeClr>
                </a:solidFill>
                <a:latin typeface="微软雅黑" pitchFamily="34" charset="-122"/>
                <a:ea typeface="微软雅黑" pitchFamily="34" charset="-122"/>
              </a:rPr>
              <a:t>.</a:t>
            </a:r>
            <a:r>
              <a:rPr lang="zh-CN" altLang="en-US" sz="1600" b="1" dirty="0" smtClean="0">
                <a:solidFill>
                  <a:schemeClr val="accent1">
                    <a:lumMod val="50000"/>
                  </a:schemeClr>
                </a:solidFill>
                <a:latin typeface="微软雅黑" pitchFamily="34" charset="-122"/>
                <a:ea typeface="微软雅黑" pitchFamily="34" charset="-122"/>
              </a:rPr>
              <a:t>用</a:t>
            </a:r>
            <a:r>
              <a:rPr lang="zh-CN" altLang="en-US" sz="1600" b="1" dirty="0">
                <a:solidFill>
                  <a:schemeClr val="accent1">
                    <a:lumMod val="50000"/>
                  </a:schemeClr>
                </a:solidFill>
                <a:latin typeface="微软雅黑" pitchFamily="34" charset="-122"/>
                <a:ea typeface="微软雅黑" pitchFamily="34" charset="-122"/>
              </a:rPr>
              <a:t>户使用过程不需另外购买底层运行环境，如数据库，应用服务器环境等，最大限度节约用户使用成本</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lvl="0"/>
            <a:r>
              <a:rPr lang="zh-CN" altLang="en-US" sz="2800" b="1" dirty="0" smtClean="0">
                <a:solidFill>
                  <a:schemeClr val="tx2"/>
                </a:solidFill>
                <a:latin typeface="微软雅黑" pitchFamily="34" charset="-122"/>
                <a:ea typeface="微软雅黑" pitchFamily="34" charset="-122"/>
              </a:rPr>
              <a:t>易聘人力资源管理软件功能</a:t>
            </a:r>
            <a:endParaRPr lang="zh-CN" altLang="en-US" sz="2800" dirty="0">
              <a:latin typeface="微软雅黑" pitchFamily="34" charset="-122"/>
              <a:ea typeface="微软雅黑" pitchFamily="34" charset="-122"/>
            </a:endParaRPr>
          </a:p>
        </p:txBody>
      </p:sp>
      <p:sp>
        <p:nvSpPr>
          <p:cNvPr id="3" name="副标题 2"/>
          <p:cNvSpPr txBox="1">
            <a:spLocks/>
          </p:cNvSpPr>
          <p:nvPr/>
        </p:nvSpPr>
        <p:spPr bwMode="auto">
          <a:xfrm>
            <a:off x="2071670" y="1428736"/>
            <a:ext cx="6072230" cy="4214842"/>
          </a:xfrm>
          <a:prstGeom prst="rect">
            <a:avLst/>
          </a:prstGeom>
          <a:noFill/>
          <a:ln w="9525" cap="flat" cmpd="sng" algn="ctr">
            <a:solidFill>
              <a:schemeClr val="accent2">
                <a:shade val="95000"/>
                <a:satMod val="105000"/>
              </a:schemeClr>
            </a:solidFill>
            <a:prstDash val="solid"/>
            <a:miter lim="800000"/>
            <a:headEnd/>
            <a:tailEn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normAutofit/>
          </a:bodyPr>
          <a:lstStyle/>
          <a:p>
            <a:pPr marL="342900" marR="0" lvl="0" indent="12700" algn="l" defTabSz="914400" rtl="0" eaLnBrk="1" fontAlgn="base" latinLnBrk="0" hangingPunct="1">
              <a:lnSpc>
                <a:spcPct val="150000"/>
              </a:lnSpc>
              <a:spcBef>
                <a:spcPct val="20000"/>
              </a:spcBef>
              <a:spcAft>
                <a:spcPct val="0"/>
              </a:spcAft>
              <a:buClr>
                <a:srgbClr val="1C1C1C"/>
              </a:buClr>
              <a:buSzTx/>
              <a:buFont typeface="Wingdings" pitchFamily="2" charset="2"/>
              <a:buNone/>
              <a:tabLst/>
              <a:defRPr/>
            </a:pPr>
            <a:r>
              <a:rPr kumimoji="0" lang="zh-CN" altLang="en-US" sz="3200" b="1" i="0" u="none" strike="noStrike" kern="0" cap="none" spc="0" normalizeH="0" baseline="0" noProof="0" dirty="0" smtClean="0">
                <a:ln>
                  <a:noFill/>
                </a:ln>
                <a:solidFill>
                  <a:schemeClr val="accent1">
                    <a:lumMod val="50000"/>
                  </a:schemeClr>
                </a:solidFill>
                <a:effectLst/>
                <a:uLnTx/>
                <a:uFillTx/>
                <a:latin typeface="+mn-ea"/>
              </a:rPr>
              <a:t>人力资源管理软件分六大模块</a:t>
            </a:r>
            <a:endParaRPr kumimoji="0" lang="en-US" altLang="zh-CN" sz="3800" b="1" i="0" u="none" strike="noStrike" kern="0" cap="none" spc="0" normalizeH="0" baseline="0" noProof="0" dirty="0" smtClean="0">
              <a:ln>
                <a:noFill/>
              </a:ln>
              <a:solidFill>
                <a:schemeClr val="accent1">
                  <a:lumMod val="50000"/>
                </a:schemeClr>
              </a:solidFill>
              <a:effectLst/>
              <a:uLnTx/>
              <a:uFillTx/>
              <a:latin typeface="+mn-ea"/>
            </a:endParaRPr>
          </a:p>
          <a:p>
            <a:pPr marL="342900" marR="0" lvl="0" indent="12700" algn="l" defTabSz="914400" rtl="0" eaLnBrk="1" fontAlgn="base" latinLnBrk="0" hangingPunct="1">
              <a:lnSpc>
                <a:spcPct val="150000"/>
              </a:lnSpc>
              <a:spcBef>
                <a:spcPct val="20000"/>
              </a:spcBef>
              <a:spcAft>
                <a:spcPct val="0"/>
              </a:spcAft>
              <a:buClr>
                <a:srgbClr val="1C1C1C"/>
              </a:buClr>
              <a:buSzTx/>
              <a:buFont typeface="Wingdings" pitchFamily="2" charset="2"/>
              <a:buNone/>
              <a:tabLst/>
              <a:defRPr/>
            </a:pPr>
            <a:r>
              <a:rPr kumimoji="0" lang="en-US" altLang="zh-CN" sz="2000" b="1" i="0" u="none" strike="noStrike" kern="0" cap="none" spc="0" normalizeH="0" baseline="0" noProof="0" dirty="0" smtClean="0">
                <a:ln>
                  <a:noFill/>
                </a:ln>
                <a:solidFill>
                  <a:schemeClr val="accent1">
                    <a:lumMod val="50000"/>
                  </a:schemeClr>
                </a:solidFill>
                <a:effectLst/>
                <a:uLnTx/>
                <a:uFillTx/>
                <a:latin typeface="+mn-ea"/>
              </a:rPr>
              <a:t>  </a:t>
            </a:r>
            <a:r>
              <a:rPr kumimoji="0" lang="zh-CN" altLang="en-US" sz="2000" b="1" i="0" u="none" strike="noStrike" kern="0" cap="none" spc="0" normalizeH="0" baseline="0" noProof="0" dirty="0" smtClean="0">
                <a:ln>
                  <a:noFill/>
                </a:ln>
                <a:solidFill>
                  <a:schemeClr val="accent1">
                    <a:lumMod val="50000"/>
                  </a:schemeClr>
                </a:solidFill>
                <a:effectLst/>
                <a:uLnTx/>
                <a:uFillTx/>
                <a:latin typeface="+mn-ea"/>
              </a:rPr>
              <a:t>一、员工档案</a:t>
            </a:r>
            <a:endParaRPr kumimoji="0" lang="en-US" altLang="zh-CN" sz="2000" b="1" i="0" u="none" strike="noStrike" kern="0" cap="none" spc="0" normalizeH="0" baseline="0" noProof="0" dirty="0" smtClean="0">
              <a:ln>
                <a:noFill/>
              </a:ln>
              <a:solidFill>
                <a:schemeClr val="accent1">
                  <a:lumMod val="50000"/>
                </a:schemeClr>
              </a:solidFill>
              <a:effectLst/>
              <a:uLnTx/>
              <a:uFillTx/>
              <a:latin typeface="+mn-ea"/>
            </a:endParaRPr>
          </a:p>
          <a:p>
            <a:pPr marL="342900" marR="0" lvl="0" indent="12700" algn="l" defTabSz="914400" rtl="0" eaLnBrk="1" fontAlgn="base" latinLnBrk="0" hangingPunct="1">
              <a:lnSpc>
                <a:spcPct val="150000"/>
              </a:lnSpc>
              <a:spcBef>
                <a:spcPct val="20000"/>
              </a:spcBef>
              <a:spcAft>
                <a:spcPct val="0"/>
              </a:spcAft>
              <a:buClr>
                <a:srgbClr val="1C1C1C"/>
              </a:buClr>
              <a:buSzTx/>
              <a:buFont typeface="Wingdings" pitchFamily="2" charset="2"/>
              <a:buNone/>
              <a:tabLst/>
              <a:defRPr/>
            </a:pPr>
            <a:r>
              <a:rPr kumimoji="0" lang="zh-CN" altLang="en-US" sz="2000" b="1" i="0" u="none" strike="noStrike" kern="0" cap="none" spc="0" normalizeH="0" baseline="0" noProof="0" dirty="0" smtClean="0">
                <a:ln>
                  <a:noFill/>
                </a:ln>
                <a:solidFill>
                  <a:schemeClr val="accent1">
                    <a:lumMod val="50000"/>
                  </a:schemeClr>
                </a:solidFill>
                <a:effectLst/>
                <a:uLnTx/>
                <a:uFillTx/>
                <a:latin typeface="+mn-ea"/>
              </a:rPr>
              <a:t>  二、工资绩效</a:t>
            </a:r>
            <a:endParaRPr kumimoji="0" lang="en-US" altLang="zh-CN" sz="2000" b="1" i="0" u="none" strike="noStrike" kern="0" cap="none" spc="0" normalizeH="0" baseline="0" noProof="0" dirty="0" smtClean="0">
              <a:ln>
                <a:noFill/>
              </a:ln>
              <a:solidFill>
                <a:schemeClr val="accent1">
                  <a:lumMod val="50000"/>
                </a:schemeClr>
              </a:solidFill>
              <a:effectLst/>
              <a:uLnTx/>
              <a:uFillTx/>
              <a:latin typeface="+mn-ea"/>
            </a:endParaRPr>
          </a:p>
          <a:p>
            <a:pPr marL="342900" marR="0" lvl="0" indent="12700" algn="l" defTabSz="914400" rtl="0" eaLnBrk="1" fontAlgn="base" latinLnBrk="0" hangingPunct="1">
              <a:lnSpc>
                <a:spcPct val="150000"/>
              </a:lnSpc>
              <a:spcBef>
                <a:spcPct val="20000"/>
              </a:spcBef>
              <a:spcAft>
                <a:spcPct val="0"/>
              </a:spcAft>
              <a:buClr>
                <a:srgbClr val="1C1C1C"/>
              </a:buClr>
              <a:buSzTx/>
              <a:buFont typeface="Wingdings" pitchFamily="2" charset="2"/>
              <a:buNone/>
              <a:tabLst/>
              <a:defRPr/>
            </a:pPr>
            <a:r>
              <a:rPr kumimoji="0" lang="en-US" altLang="zh-CN" sz="2000" b="1" i="0" u="none" strike="noStrike" kern="0" cap="none" spc="0" normalizeH="0" baseline="0" noProof="0" dirty="0" smtClean="0">
                <a:ln>
                  <a:noFill/>
                </a:ln>
                <a:solidFill>
                  <a:schemeClr val="accent1">
                    <a:lumMod val="50000"/>
                  </a:schemeClr>
                </a:solidFill>
                <a:effectLst/>
                <a:uLnTx/>
                <a:uFillTx/>
                <a:latin typeface="+mn-ea"/>
              </a:rPr>
              <a:t>  </a:t>
            </a:r>
            <a:r>
              <a:rPr kumimoji="0" lang="zh-CN" altLang="en-US" sz="2000" b="1" i="0" u="none" strike="noStrike" kern="0" cap="none" spc="0" normalizeH="0" baseline="0" noProof="0" dirty="0" smtClean="0">
                <a:ln>
                  <a:noFill/>
                </a:ln>
                <a:solidFill>
                  <a:schemeClr val="accent1">
                    <a:lumMod val="50000"/>
                  </a:schemeClr>
                </a:solidFill>
                <a:effectLst/>
                <a:uLnTx/>
                <a:uFillTx/>
                <a:latin typeface="+mn-ea"/>
              </a:rPr>
              <a:t>三、培训管理</a:t>
            </a:r>
            <a:endParaRPr kumimoji="0" lang="en-US" altLang="zh-CN" sz="2000" b="1" i="0" u="none" strike="noStrike" kern="0" cap="none" spc="0" normalizeH="0" baseline="0" noProof="0" dirty="0" smtClean="0">
              <a:ln>
                <a:noFill/>
              </a:ln>
              <a:solidFill>
                <a:schemeClr val="accent1">
                  <a:lumMod val="50000"/>
                </a:schemeClr>
              </a:solidFill>
              <a:effectLst/>
              <a:uLnTx/>
              <a:uFillTx/>
              <a:latin typeface="+mn-ea"/>
            </a:endParaRPr>
          </a:p>
          <a:p>
            <a:pPr marL="342900" marR="0" lvl="0" indent="12700" algn="l" defTabSz="914400" rtl="0" eaLnBrk="1" fontAlgn="base" latinLnBrk="0" hangingPunct="1">
              <a:lnSpc>
                <a:spcPct val="150000"/>
              </a:lnSpc>
              <a:spcBef>
                <a:spcPct val="20000"/>
              </a:spcBef>
              <a:spcAft>
                <a:spcPct val="0"/>
              </a:spcAft>
              <a:buClr>
                <a:srgbClr val="1C1C1C"/>
              </a:buClr>
              <a:buSzTx/>
              <a:buFont typeface="Wingdings" pitchFamily="2" charset="2"/>
              <a:buNone/>
              <a:tabLst/>
              <a:defRPr/>
            </a:pPr>
            <a:r>
              <a:rPr kumimoji="0" lang="en-US" altLang="zh-CN" sz="2000" b="1" i="0" u="none" strike="noStrike" kern="0" cap="none" spc="0" normalizeH="0" baseline="0" noProof="0" dirty="0" smtClean="0">
                <a:ln>
                  <a:noFill/>
                </a:ln>
                <a:solidFill>
                  <a:schemeClr val="accent1">
                    <a:lumMod val="50000"/>
                  </a:schemeClr>
                </a:solidFill>
                <a:effectLst/>
                <a:uLnTx/>
                <a:uFillTx/>
                <a:latin typeface="+mn-ea"/>
              </a:rPr>
              <a:t>  </a:t>
            </a:r>
            <a:r>
              <a:rPr kumimoji="0" lang="zh-CN" altLang="en-US" sz="2000" b="1" i="0" u="none" strike="noStrike" kern="0" cap="none" spc="0" normalizeH="0" baseline="0" noProof="0" dirty="0" smtClean="0">
                <a:ln>
                  <a:noFill/>
                </a:ln>
                <a:solidFill>
                  <a:schemeClr val="accent1">
                    <a:lumMod val="50000"/>
                  </a:schemeClr>
                </a:solidFill>
                <a:effectLst/>
                <a:uLnTx/>
                <a:uFillTx/>
                <a:latin typeface="+mn-ea"/>
              </a:rPr>
              <a:t>四、招聘管理</a:t>
            </a:r>
            <a:endParaRPr kumimoji="0" lang="en-US" altLang="zh-CN" sz="2000" b="1" i="0" u="none" strike="noStrike" kern="0" cap="none" spc="0" normalizeH="0" baseline="0" noProof="0" dirty="0" smtClean="0">
              <a:ln>
                <a:noFill/>
              </a:ln>
              <a:solidFill>
                <a:schemeClr val="accent1">
                  <a:lumMod val="50000"/>
                </a:schemeClr>
              </a:solidFill>
              <a:effectLst/>
              <a:uLnTx/>
              <a:uFillTx/>
              <a:latin typeface="+mn-ea"/>
            </a:endParaRPr>
          </a:p>
          <a:p>
            <a:pPr marL="342900" marR="0" lvl="0" indent="12700" algn="l" defTabSz="914400" rtl="0" eaLnBrk="1" fontAlgn="base" latinLnBrk="0" hangingPunct="1">
              <a:lnSpc>
                <a:spcPct val="150000"/>
              </a:lnSpc>
              <a:spcBef>
                <a:spcPct val="20000"/>
              </a:spcBef>
              <a:spcAft>
                <a:spcPct val="0"/>
              </a:spcAft>
              <a:buClr>
                <a:srgbClr val="1C1C1C"/>
              </a:buClr>
              <a:buSzTx/>
              <a:buFont typeface="Wingdings" pitchFamily="2" charset="2"/>
              <a:buNone/>
              <a:tabLst/>
              <a:defRPr/>
            </a:pPr>
            <a:r>
              <a:rPr kumimoji="0" lang="zh-CN" altLang="en-US" sz="2000" b="1" i="0" u="none" strike="noStrike" kern="0" cap="none" spc="0" normalizeH="0" baseline="0" noProof="0" dirty="0" smtClean="0">
                <a:ln>
                  <a:noFill/>
                </a:ln>
                <a:solidFill>
                  <a:schemeClr val="accent1">
                    <a:lumMod val="50000"/>
                  </a:schemeClr>
                </a:solidFill>
                <a:effectLst/>
                <a:uLnTx/>
                <a:uFillTx/>
                <a:latin typeface="+mn-ea"/>
              </a:rPr>
              <a:t>  五、测评项目</a:t>
            </a:r>
            <a:endParaRPr kumimoji="0" lang="en-US" altLang="zh-CN" sz="2000" b="1" i="0" u="none" strike="noStrike" kern="0" cap="none" spc="0" normalizeH="0" baseline="0" noProof="0" dirty="0" smtClean="0">
              <a:ln>
                <a:noFill/>
              </a:ln>
              <a:solidFill>
                <a:schemeClr val="accent1">
                  <a:lumMod val="50000"/>
                </a:schemeClr>
              </a:solidFill>
              <a:effectLst/>
              <a:uLnTx/>
              <a:uFillTx/>
              <a:latin typeface="+mn-ea"/>
            </a:endParaRPr>
          </a:p>
          <a:p>
            <a:pPr marL="342900" marR="0" lvl="0" indent="12700" algn="l" defTabSz="914400" rtl="0" eaLnBrk="1" fontAlgn="base" latinLnBrk="0" hangingPunct="1">
              <a:lnSpc>
                <a:spcPct val="150000"/>
              </a:lnSpc>
              <a:spcBef>
                <a:spcPct val="20000"/>
              </a:spcBef>
              <a:spcAft>
                <a:spcPct val="0"/>
              </a:spcAft>
              <a:buClr>
                <a:srgbClr val="1C1C1C"/>
              </a:buClr>
              <a:buSzTx/>
              <a:buFont typeface="Wingdings" pitchFamily="2" charset="2"/>
              <a:buNone/>
              <a:tabLst/>
              <a:defRPr/>
            </a:pPr>
            <a:r>
              <a:rPr kumimoji="0" lang="en-US" altLang="zh-CN" sz="2000" b="1" i="0" u="none" strike="noStrike" kern="0" cap="none" spc="0" normalizeH="0" baseline="0" noProof="0" dirty="0" smtClean="0">
                <a:ln>
                  <a:noFill/>
                </a:ln>
                <a:solidFill>
                  <a:schemeClr val="accent1">
                    <a:lumMod val="50000"/>
                  </a:schemeClr>
                </a:solidFill>
                <a:effectLst/>
                <a:uLnTx/>
                <a:uFillTx/>
                <a:latin typeface="+mn-ea"/>
              </a:rPr>
              <a:t>  </a:t>
            </a:r>
            <a:r>
              <a:rPr kumimoji="0" lang="zh-CN" altLang="en-US" sz="2000" b="1" i="0" u="none" strike="noStrike" kern="0" cap="none" spc="0" normalizeH="0" baseline="0" noProof="0" dirty="0" smtClean="0">
                <a:ln>
                  <a:noFill/>
                </a:ln>
                <a:solidFill>
                  <a:schemeClr val="accent1">
                    <a:lumMod val="50000"/>
                  </a:schemeClr>
                </a:solidFill>
                <a:effectLst/>
                <a:uLnTx/>
                <a:uFillTx/>
                <a:latin typeface="+mn-ea"/>
              </a:rPr>
              <a:t>六、争议案例（即将面世）</a:t>
            </a:r>
            <a:endParaRPr kumimoji="0" lang="en-US" altLang="zh-CN" sz="2000" b="1" i="0" u="none" strike="noStrike" kern="0" cap="none" spc="0" normalizeH="0" baseline="0" noProof="0" dirty="0" smtClean="0">
              <a:ln>
                <a:noFill/>
              </a:ln>
              <a:solidFill>
                <a:schemeClr val="accent1">
                  <a:lumMod val="50000"/>
                </a:schemeClr>
              </a:solidFill>
              <a:effectLst/>
              <a:uLnTx/>
              <a:uFillTx/>
              <a:latin typeface="+mn-ea"/>
            </a:endParaRPr>
          </a:p>
          <a:p>
            <a:pPr marL="342900" marR="0" lvl="0" indent="12700" algn="l" defTabSz="914400" rtl="0" eaLnBrk="1" fontAlgn="base" latinLnBrk="0" hangingPunct="1">
              <a:lnSpc>
                <a:spcPct val="150000"/>
              </a:lnSpc>
              <a:spcBef>
                <a:spcPct val="20000"/>
              </a:spcBef>
              <a:spcAft>
                <a:spcPct val="0"/>
              </a:spcAft>
              <a:buClr>
                <a:srgbClr val="1C1C1C"/>
              </a:buClr>
              <a:buSzTx/>
              <a:buFont typeface="Wingdings" pitchFamily="2" charset="2"/>
              <a:buNone/>
              <a:tabLst/>
              <a:defRPr/>
            </a:pPr>
            <a:endParaRPr kumimoji="0" lang="en-US" altLang="zh-CN" sz="2000" b="1" i="0" u="none" strike="noStrike" kern="0" cap="none" spc="0" normalizeH="0" baseline="0" noProof="0" dirty="0" smtClean="0">
              <a:ln>
                <a:noFill/>
              </a:ln>
              <a:solidFill>
                <a:schemeClr val="lt1"/>
              </a:solidFill>
              <a:effectLst/>
              <a:uLnTx/>
              <a:uFillTx/>
              <a:latin typeface="+mn-lt"/>
              <a:ea typeface="+mn-ea"/>
              <a:cs typeface="+mn-cs"/>
            </a:endParaRPr>
          </a:p>
          <a:p>
            <a:pPr marL="342900" marR="0" lvl="0" indent="12700" algn="l" defTabSz="914400" rtl="0" eaLnBrk="1" fontAlgn="base" latinLnBrk="0" hangingPunct="1">
              <a:lnSpc>
                <a:spcPct val="150000"/>
              </a:lnSpc>
              <a:spcBef>
                <a:spcPct val="20000"/>
              </a:spcBef>
              <a:spcAft>
                <a:spcPct val="0"/>
              </a:spcAft>
              <a:buClr>
                <a:srgbClr val="1C1C1C"/>
              </a:buClr>
              <a:buSzTx/>
              <a:buFont typeface="Wingdings" pitchFamily="2" charset="2"/>
              <a:buNone/>
              <a:tabLst/>
              <a:defRPr/>
            </a:pPr>
            <a:endParaRPr kumimoji="0" lang="en-US" altLang="zh-CN" sz="2000" b="1" i="0" u="none" strike="noStrike" kern="0" cap="none" spc="0" normalizeH="0" baseline="0" noProof="0" dirty="0" smtClean="0">
              <a:ln>
                <a:noFill/>
              </a:ln>
              <a:solidFill>
                <a:schemeClr val="accent4">
                  <a:lumMod val="60000"/>
                  <a:lumOff val="40000"/>
                </a:schemeClr>
              </a:solidFill>
              <a:effectLst/>
              <a:uLnTx/>
              <a:uFillTx/>
              <a:latin typeface="+mn-lt"/>
              <a:ea typeface="+mn-ea"/>
              <a:cs typeface="+mn-cs"/>
            </a:endParaRPr>
          </a:p>
          <a:p>
            <a:pPr marL="342900" marR="0" lvl="0" indent="12700" algn="l" defTabSz="914400" rtl="0" eaLnBrk="1" fontAlgn="base" latinLnBrk="0" hangingPunct="1">
              <a:lnSpc>
                <a:spcPct val="150000"/>
              </a:lnSpc>
              <a:spcBef>
                <a:spcPct val="20000"/>
              </a:spcBef>
              <a:spcAft>
                <a:spcPct val="0"/>
              </a:spcAft>
              <a:buClr>
                <a:srgbClr val="1C1C1C"/>
              </a:buClr>
              <a:buSzTx/>
              <a:buFont typeface="Wingdings" pitchFamily="2" charset="2"/>
              <a:buNone/>
              <a:tabLst/>
              <a:defRPr/>
            </a:pPr>
            <a:endParaRPr kumimoji="0" lang="en-US" altLang="zh-CN" sz="2000" b="1" i="0" u="none" strike="noStrike" kern="0" cap="none" spc="0" normalizeH="0" baseline="0" noProof="0" dirty="0" smtClean="0">
              <a:ln>
                <a:noFill/>
              </a:ln>
              <a:solidFill>
                <a:schemeClr val="lt1"/>
              </a:solidFill>
              <a:effectLst/>
              <a:uLnTx/>
              <a:uFillTx/>
              <a:latin typeface="+mn-lt"/>
              <a:ea typeface="+mn-ea"/>
              <a:cs typeface="+mn-cs"/>
            </a:endParaRPr>
          </a:p>
          <a:p>
            <a:pPr marL="342900" marR="0" lvl="0" indent="12700" algn="l" defTabSz="914400" rtl="0" eaLnBrk="1" fontAlgn="base" latinLnBrk="0" hangingPunct="1">
              <a:lnSpc>
                <a:spcPct val="150000"/>
              </a:lnSpc>
              <a:spcBef>
                <a:spcPct val="20000"/>
              </a:spcBef>
              <a:spcAft>
                <a:spcPct val="0"/>
              </a:spcAft>
              <a:buClr>
                <a:srgbClr val="1C1C1C"/>
              </a:buClr>
              <a:buSzTx/>
              <a:buFont typeface="Wingdings" pitchFamily="2" charset="2"/>
              <a:buNone/>
              <a:tabLst/>
              <a:defRPr/>
            </a:pPr>
            <a:endParaRPr kumimoji="0" lang="en-US" altLang="zh-CN" sz="2000" b="1" i="0" u="none" strike="noStrike" kern="0" cap="none" spc="0" normalizeH="0" baseline="0" noProof="0" dirty="0" smtClean="0">
              <a:ln>
                <a:noFill/>
              </a:ln>
              <a:solidFill>
                <a:schemeClr val="lt1"/>
              </a:solidFill>
              <a:effectLst/>
              <a:uLnTx/>
              <a:uFillTx/>
              <a:latin typeface="+mn-lt"/>
              <a:ea typeface="+mn-ea"/>
              <a:cs typeface="+mn-cs"/>
            </a:endParaRPr>
          </a:p>
          <a:p>
            <a:pPr marL="342900" marR="0" lvl="0" indent="12700" algn="l" defTabSz="914400" rtl="0" eaLnBrk="1" fontAlgn="base" latinLnBrk="0" hangingPunct="1">
              <a:lnSpc>
                <a:spcPct val="150000"/>
              </a:lnSpc>
              <a:spcBef>
                <a:spcPct val="20000"/>
              </a:spcBef>
              <a:spcAft>
                <a:spcPct val="0"/>
              </a:spcAft>
              <a:buClr>
                <a:srgbClr val="1C1C1C"/>
              </a:buClr>
              <a:buSzTx/>
              <a:buFont typeface="Wingdings" pitchFamily="2" charset="2"/>
              <a:buNone/>
              <a:tabLst/>
              <a:defRPr/>
            </a:pPr>
            <a:endParaRPr kumimoji="0" lang="en-US" altLang="zh-CN" sz="2000" b="1" i="0" u="none" strike="noStrike" kern="0" cap="none" spc="0" normalizeH="0" baseline="0" noProof="0" dirty="0" smtClean="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lvl="1">
              <a:buNone/>
            </a:pPr>
            <a:r>
              <a:rPr lang="zh-CN" altLang="en-US" b="0" dirty="0" smtClean="0">
                <a:latin typeface="微软雅黑" pitchFamily="34" charset="-122"/>
                <a:ea typeface="微软雅黑" pitchFamily="34" charset="-122"/>
              </a:rPr>
              <a:t>从主窗口的快速导航栏，可以进入人力资源管理的各个模块</a:t>
            </a:r>
            <a:endParaRPr lang="zh-CN" altLang="en-US" b="0" dirty="0">
              <a:latin typeface="微软雅黑" pitchFamily="34" charset="-122"/>
              <a:ea typeface="微软雅黑" pitchFamily="34" charset="-122"/>
            </a:endParaRPr>
          </a:p>
        </p:txBody>
      </p:sp>
      <p:pic>
        <p:nvPicPr>
          <p:cNvPr id="7" name="图片 6" descr="首页.png"/>
          <p:cNvPicPr>
            <a:picLocks noChangeAspect="1"/>
          </p:cNvPicPr>
          <p:nvPr/>
        </p:nvPicPr>
        <p:blipFill>
          <a:blip r:embed="rId2" cstate="print"/>
          <a:stretch>
            <a:fillRect/>
          </a:stretch>
        </p:blipFill>
        <p:spPr>
          <a:xfrm>
            <a:off x="571472" y="2643182"/>
            <a:ext cx="8241596" cy="1500198"/>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zh-CN" altLang="en-US" sz="2800" dirty="0" smtClean="0"/>
              <a:t>系统设置</a:t>
            </a:r>
            <a:endParaRPr lang="zh-CN" altLang="en-US" sz="2800" dirty="0"/>
          </a:p>
        </p:txBody>
      </p:sp>
      <p:sp>
        <p:nvSpPr>
          <p:cNvPr id="5" name="矩形 4"/>
          <p:cNvSpPr/>
          <p:nvPr/>
        </p:nvSpPr>
        <p:spPr>
          <a:xfrm>
            <a:off x="1643042" y="1428736"/>
            <a:ext cx="6929486" cy="3416320"/>
          </a:xfrm>
          <a:prstGeom prst="rect">
            <a:avLst/>
          </a:prstGeom>
        </p:spPr>
        <p:txBody>
          <a:bodyPr wrap="square">
            <a:spAutoFit/>
          </a:bodyPr>
          <a:lstStyle/>
          <a:p>
            <a:pPr algn="l"/>
            <a:r>
              <a:rPr lang="zh-CN" altLang="en-US" b="1" dirty="0" smtClean="0">
                <a:solidFill>
                  <a:schemeClr val="accent1">
                    <a:lumMod val="50000"/>
                  </a:schemeClr>
                </a:solidFill>
                <a:latin typeface="微软雅黑" pitchFamily="34" charset="-122"/>
                <a:ea typeface="微软雅黑" pitchFamily="34" charset="-122"/>
              </a:rPr>
              <a:t>系统设置</a:t>
            </a:r>
            <a:endParaRPr lang="en-US" altLang="zh-CN" b="1" dirty="0" smtClean="0">
              <a:solidFill>
                <a:schemeClr val="accent1">
                  <a:lumMod val="50000"/>
                </a:schemeClr>
              </a:solidFill>
              <a:latin typeface="微软雅黑" pitchFamily="34" charset="-122"/>
              <a:ea typeface="微软雅黑" pitchFamily="34" charset="-122"/>
            </a:endParaRPr>
          </a:p>
          <a:p>
            <a:pPr algn="l"/>
            <a:endParaRPr lang="en-US" altLang="zh-CN" dirty="0" smtClean="0">
              <a:solidFill>
                <a:schemeClr val="accent1">
                  <a:lumMod val="50000"/>
                </a:schemeClr>
              </a:solidFill>
              <a:latin typeface="微软雅黑" pitchFamily="34" charset="-122"/>
              <a:ea typeface="微软雅黑" pitchFamily="34" charset="-122"/>
            </a:endParaRPr>
          </a:p>
          <a:p>
            <a:pPr algn="l"/>
            <a:r>
              <a:rPr lang="en-US" altLang="zh-CN" dirty="0" smtClean="0">
                <a:solidFill>
                  <a:schemeClr val="accent1">
                    <a:lumMod val="50000"/>
                  </a:schemeClr>
                </a:solidFill>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a:t>
            </a:r>
            <a:r>
              <a:rPr lang="en-US" altLang="zh-CN" dirty="0" smtClean="0">
                <a:solidFill>
                  <a:schemeClr val="accent1">
                    <a:lumMod val="50000"/>
                  </a:schemeClr>
                </a:solidFill>
                <a:latin typeface="微软雅黑" pitchFamily="34" charset="-122"/>
                <a:ea typeface="微软雅黑" pitchFamily="34" charset="-122"/>
              </a:rPr>
              <a:t>1</a:t>
            </a:r>
            <a:r>
              <a:rPr lang="zh-CN" altLang="en-US" dirty="0" smtClean="0">
                <a:solidFill>
                  <a:schemeClr val="accent1">
                    <a:lumMod val="50000"/>
                  </a:schemeClr>
                </a:solidFill>
                <a:latin typeface="微软雅黑" pitchFamily="34" charset="-122"/>
                <a:ea typeface="微软雅黑" pitchFamily="34" charset="-122"/>
              </a:rPr>
              <a:t>） 账号设置</a:t>
            </a:r>
            <a:endParaRPr lang="en-US" altLang="zh-CN" dirty="0" smtClean="0">
              <a:solidFill>
                <a:schemeClr val="accent1">
                  <a:lumMod val="50000"/>
                </a:schemeClr>
              </a:solidFill>
              <a:latin typeface="微软雅黑" pitchFamily="34" charset="-122"/>
              <a:ea typeface="微软雅黑" pitchFamily="34" charset="-122"/>
            </a:endParaRPr>
          </a:p>
          <a:p>
            <a:pPr algn="l"/>
            <a:r>
              <a:rPr lang="en-US" altLang="zh-CN" dirty="0" smtClean="0">
                <a:solidFill>
                  <a:schemeClr val="accent1">
                    <a:lumMod val="50000"/>
                  </a:schemeClr>
                </a:solidFill>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可以随意添加使用用户，并根据各个职能分配不同的权限；</a:t>
            </a:r>
            <a:endParaRPr lang="en-US" altLang="zh-CN" dirty="0" smtClean="0">
              <a:solidFill>
                <a:schemeClr val="accent1">
                  <a:lumMod val="50000"/>
                </a:schemeClr>
              </a:solidFill>
              <a:latin typeface="微软雅黑" pitchFamily="34" charset="-122"/>
              <a:ea typeface="微软雅黑" pitchFamily="34" charset="-122"/>
            </a:endParaRPr>
          </a:p>
          <a:p>
            <a:pPr algn="l"/>
            <a:r>
              <a:rPr lang="en-US" altLang="zh-CN" dirty="0" smtClean="0">
                <a:solidFill>
                  <a:schemeClr val="accent1">
                    <a:lumMod val="50000"/>
                  </a:schemeClr>
                </a:solidFill>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   （</a:t>
            </a:r>
            <a:r>
              <a:rPr lang="en-US" altLang="zh-CN" dirty="0" smtClean="0">
                <a:solidFill>
                  <a:schemeClr val="accent1">
                    <a:lumMod val="50000"/>
                  </a:schemeClr>
                </a:solidFill>
                <a:latin typeface="微软雅黑" pitchFamily="34" charset="-122"/>
                <a:ea typeface="微软雅黑" pitchFamily="34" charset="-122"/>
              </a:rPr>
              <a:t>2</a:t>
            </a:r>
            <a:r>
              <a:rPr lang="zh-CN" altLang="en-US" dirty="0" smtClean="0">
                <a:solidFill>
                  <a:schemeClr val="accent1">
                    <a:lumMod val="50000"/>
                  </a:schemeClr>
                </a:solidFill>
                <a:latin typeface="微软雅黑" pitchFamily="34" charset="-122"/>
                <a:ea typeface="微软雅黑" pitchFamily="34" charset="-122"/>
              </a:rPr>
              <a:t>） 数据维护</a:t>
            </a:r>
            <a:endParaRPr lang="en-US" altLang="zh-CN" dirty="0" smtClean="0">
              <a:solidFill>
                <a:schemeClr val="accent1">
                  <a:lumMod val="50000"/>
                </a:schemeClr>
              </a:solidFill>
              <a:latin typeface="微软雅黑" pitchFamily="34" charset="-122"/>
              <a:ea typeface="微软雅黑" pitchFamily="34" charset="-122"/>
            </a:endParaRPr>
          </a:p>
          <a:p>
            <a:pPr algn="l"/>
            <a:r>
              <a:rPr lang="en-US" altLang="zh-CN" dirty="0" smtClean="0">
                <a:solidFill>
                  <a:schemeClr val="accent1">
                    <a:lumMod val="50000"/>
                  </a:schemeClr>
                </a:solidFill>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企业组织结构的管理；</a:t>
            </a:r>
            <a:endParaRPr lang="en-US" altLang="zh-CN" dirty="0" smtClean="0">
              <a:solidFill>
                <a:schemeClr val="accent1">
                  <a:lumMod val="50000"/>
                </a:schemeClr>
              </a:solidFill>
              <a:latin typeface="微软雅黑" pitchFamily="34" charset="-122"/>
              <a:ea typeface="微软雅黑" pitchFamily="34" charset="-122"/>
            </a:endParaRPr>
          </a:p>
          <a:p>
            <a:pPr algn="l"/>
            <a:r>
              <a:rPr lang="en-US" altLang="zh-CN" dirty="0" smtClean="0">
                <a:solidFill>
                  <a:schemeClr val="accent1">
                    <a:lumMod val="50000"/>
                  </a:schemeClr>
                </a:solidFill>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考勤参数的定义；</a:t>
            </a:r>
            <a:endParaRPr lang="en-US" altLang="zh-CN" dirty="0" smtClean="0">
              <a:solidFill>
                <a:schemeClr val="accent1">
                  <a:lumMod val="50000"/>
                </a:schemeClr>
              </a:solidFill>
              <a:latin typeface="微软雅黑" pitchFamily="34" charset="-122"/>
              <a:ea typeface="微软雅黑" pitchFamily="34" charset="-122"/>
            </a:endParaRPr>
          </a:p>
          <a:p>
            <a:pPr algn="l"/>
            <a:r>
              <a:rPr lang="en-US" altLang="zh-CN" dirty="0" smtClean="0">
                <a:solidFill>
                  <a:schemeClr val="accent1">
                    <a:lumMod val="50000"/>
                  </a:schemeClr>
                </a:solidFill>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a:t>
            </a:r>
            <a:r>
              <a:rPr lang="en-US" altLang="zh-CN" dirty="0" smtClean="0">
                <a:solidFill>
                  <a:schemeClr val="accent1">
                    <a:lumMod val="50000"/>
                  </a:schemeClr>
                </a:solidFill>
                <a:latin typeface="微软雅黑" pitchFamily="34" charset="-122"/>
                <a:ea typeface="微软雅黑" pitchFamily="34" charset="-122"/>
              </a:rPr>
              <a:t>3</a:t>
            </a:r>
            <a:r>
              <a:rPr lang="zh-CN" altLang="en-US" dirty="0" smtClean="0">
                <a:solidFill>
                  <a:schemeClr val="accent1">
                    <a:lumMod val="50000"/>
                  </a:schemeClr>
                </a:solidFill>
                <a:latin typeface="微软雅黑" pitchFamily="34" charset="-122"/>
                <a:ea typeface="微软雅黑" pitchFamily="34" charset="-122"/>
              </a:rPr>
              <a:t>） 帮助</a:t>
            </a:r>
            <a:endParaRPr lang="en-US" altLang="zh-CN" dirty="0" smtClean="0">
              <a:solidFill>
                <a:schemeClr val="accent1">
                  <a:lumMod val="50000"/>
                </a:schemeClr>
              </a:solidFill>
              <a:latin typeface="微软雅黑" pitchFamily="34" charset="-122"/>
              <a:ea typeface="微软雅黑" pitchFamily="34" charset="-122"/>
            </a:endParaRPr>
          </a:p>
          <a:p>
            <a:pPr algn="l"/>
            <a:r>
              <a:rPr lang="en-US" altLang="zh-CN" dirty="0" smtClean="0">
                <a:solidFill>
                  <a:schemeClr val="accent1">
                    <a:lumMod val="50000"/>
                  </a:schemeClr>
                </a:solidFill>
                <a:latin typeface="微软雅黑" pitchFamily="34" charset="-122"/>
                <a:ea typeface="微软雅黑" pitchFamily="34" charset="-122"/>
              </a:rPr>
              <a:t>                7</a:t>
            </a:r>
            <a:r>
              <a:rPr lang="zh-CN" altLang="en-US" dirty="0" smtClean="0">
                <a:solidFill>
                  <a:schemeClr val="accent1">
                    <a:lumMod val="50000"/>
                  </a:schemeClr>
                </a:solidFill>
                <a:latin typeface="微软雅黑" pitchFamily="34" charset="-122"/>
                <a:ea typeface="微软雅黑" pitchFamily="34" charset="-122"/>
              </a:rPr>
              <a:t>*</a:t>
            </a:r>
            <a:r>
              <a:rPr lang="en-US" altLang="zh-CN" dirty="0" smtClean="0">
                <a:solidFill>
                  <a:schemeClr val="accent1">
                    <a:lumMod val="50000"/>
                  </a:schemeClr>
                </a:solidFill>
                <a:latin typeface="微软雅黑" pitchFamily="34" charset="-122"/>
                <a:ea typeface="微软雅黑" pitchFamily="34" charset="-122"/>
              </a:rPr>
              <a:t>24</a:t>
            </a:r>
            <a:r>
              <a:rPr lang="zh-CN" altLang="en-US" dirty="0" smtClean="0">
                <a:solidFill>
                  <a:schemeClr val="accent1">
                    <a:lumMod val="50000"/>
                  </a:schemeClr>
                </a:solidFill>
                <a:latin typeface="微软雅黑" pitchFamily="34" charset="-122"/>
                <a:ea typeface="微软雅黑" pitchFamily="34" charset="-122"/>
              </a:rPr>
              <a:t>小时的在线问答；</a:t>
            </a:r>
            <a:endParaRPr lang="en-US" altLang="zh-CN" dirty="0" smtClean="0">
              <a:solidFill>
                <a:schemeClr val="accent1">
                  <a:lumMod val="50000"/>
                </a:schemeClr>
              </a:solidFill>
              <a:latin typeface="微软雅黑" pitchFamily="34" charset="-122"/>
              <a:ea typeface="微软雅黑" pitchFamily="34" charset="-122"/>
            </a:endParaRPr>
          </a:p>
          <a:p>
            <a:pPr algn="l"/>
            <a:r>
              <a:rPr lang="en-US" altLang="zh-CN" dirty="0" smtClean="0">
                <a:solidFill>
                  <a:schemeClr val="accent1">
                    <a:lumMod val="50000"/>
                  </a:schemeClr>
                </a:solidFill>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软件升级信息；</a:t>
            </a:r>
            <a:endParaRPr lang="en-US" altLang="zh-CN" dirty="0" smtClean="0">
              <a:solidFill>
                <a:schemeClr val="accent1">
                  <a:lumMod val="50000"/>
                </a:schemeClr>
              </a:solidFill>
              <a:latin typeface="微软雅黑" pitchFamily="34" charset="-122"/>
              <a:ea typeface="微软雅黑" pitchFamily="34" charset="-122"/>
            </a:endParaRPr>
          </a:p>
          <a:p>
            <a:pPr algn="l"/>
            <a:r>
              <a:rPr lang="en-US" altLang="zh-CN" dirty="0" smtClean="0">
                <a:solidFill>
                  <a:schemeClr val="accent1">
                    <a:lumMod val="50000"/>
                  </a:schemeClr>
                </a:solidFill>
                <a:latin typeface="微软雅黑" pitchFamily="34" charset="-122"/>
                <a:ea typeface="微软雅黑" pitchFamily="34" charset="-122"/>
              </a:rPr>
              <a:t>      </a:t>
            </a:r>
            <a:r>
              <a:rPr lang="zh-CN" altLang="en-US" dirty="0" smtClean="0">
                <a:solidFill>
                  <a:schemeClr val="accent1">
                    <a:lumMod val="50000"/>
                  </a:schemeClr>
                </a:solidFill>
                <a:latin typeface="微软雅黑" pitchFamily="34" charset="-122"/>
                <a:ea typeface="微软雅黑" pitchFamily="34" charset="-122"/>
              </a:rPr>
              <a:t>（</a:t>
            </a:r>
            <a:r>
              <a:rPr lang="en-US" altLang="zh-CN" dirty="0" smtClean="0">
                <a:solidFill>
                  <a:schemeClr val="accent1">
                    <a:lumMod val="50000"/>
                  </a:schemeClr>
                </a:solidFill>
                <a:latin typeface="微软雅黑" pitchFamily="34" charset="-122"/>
                <a:ea typeface="微软雅黑" pitchFamily="34" charset="-122"/>
              </a:rPr>
              <a:t>4</a:t>
            </a:r>
            <a:r>
              <a:rPr lang="zh-CN" altLang="en-US" dirty="0" smtClean="0">
                <a:solidFill>
                  <a:schemeClr val="accent1">
                    <a:lumMod val="50000"/>
                  </a:schemeClr>
                </a:solidFill>
                <a:latin typeface="微软雅黑" pitchFamily="34" charset="-122"/>
                <a:ea typeface="微软雅黑" pitchFamily="34" charset="-122"/>
              </a:rPr>
              <a:t>） 退出系统   安全退出系统、切换用户。</a:t>
            </a:r>
            <a:endParaRPr lang="zh-CN" altLang="en-US" dirty="0">
              <a:solidFill>
                <a:schemeClr val="accent1">
                  <a:lumMod val="50000"/>
                </a:schemeClr>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42TGp_time_light_v2">
  <a:themeElements>
    <a:clrScheme name="142TGp_time_light_v2 5">
      <a:dk1>
        <a:srgbClr val="666699"/>
      </a:dk1>
      <a:lt1>
        <a:srgbClr val="FFFFFF"/>
      </a:lt1>
      <a:dk2>
        <a:srgbClr val="000066"/>
      </a:dk2>
      <a:lt2>
        <a:srgbClr val="C0C0C0"/>
      </a:lt2>
      <a:accent1>
        <a:srgbClr val="49CACD"/>
      </a:accent1>
      <a:accent2>
        <a:srgbClr val="467CE8"/>
      </a:accent2>
      <a:accent3>
        <a:srgbClr val="FFFFFF"/>
      </a:accent3>
      <a:accent4>
        <a:srgbClr val="565682"/>
      </a:accent4>
      <a:accent5>
        <a:srgbClr val="B1E1E3"/>
      </a:accent5>
      <a:accent6>
        <a:srgbClr val="3F70D2"/>
      </a:accent6>
      <a:hlink>
        <a:srgbClr val="000066"/>
      </a:hlink>
      <a:folHlink>
        <a:srgbClr val="878FA5"/>
      </a:folHlink>
    </a:clrScheme>
    <a:fontScheme name="142TGp_time_light_v2">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hlink"/>
            </a:gs>
            <a:gs pos="100000">
              <a:schemeClr val="hlink">
                <a:gamma/>
                <a:tint val="31765"/>
                <a:invGamma/>
              </a:schemeClr>
            </a:gs>
          </a:gsLst>
          <a:lin ang="0" scaled="1"/>
        </a:gradFill>
        <a:ln w="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gradFill rotWithShape="1">
          <a:gsLst>
            <a:gs pos="0">
              <a:schemeClr val="hlink"/>
            </a:gs>
            <a:gs pos="100000">
              <a:schemeClr val="hlink">
                <a:gamma/>
                <a:tint val="31765"/>
                <a:invGamma/>
              </a:schemeClr>
            </a:gs>
          </a:gsLst>
          <a:lin ang="0" scaled="1"/>
        </a:gradFill>
        <a:ln w="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142TGp_time_light_v2 1">
        <a:dk1>
          <a:srgbClr val="1D528D"/>
        </a:dk1>
        <a:lt1>
          <a:srgbClr val="FFFFFF"/>
        </a:lt1>
        <a:dk2>
          <a:srgbClr val="000000"/>
        </a:dk2>
        <a:lt2>
          <a:srgbClr val="C0C0C0"/>
        </a:lt2>
        <a:accent1>
          <a:srgbClr val="2CA3C8"/>
        </a:accent1>
        <a:accent2>
          <a:srgbClr val="C5903B"/>
        </a:accent2>
        <a:accent3>
          <a:srgbClr val="FFFFFF"/>
        </a:accent3>
        <a:accent4>
          <a:srgbClr val="174578"/>
        </a:accent4>
        <a:accent5>
          <a:srgbClr val="ACCEE0"/>
        </a:accent5>
        <a:accent6>
          <a:srgbClr val="B28235"/>
        </a:accent6>
        <a:hlink>
          <a:srgbClr val="FF9900"/>
        </a:hlink>
        <a:folHlink>
          <a:srgbClr val="969696"/>
        </a:folHlink>
      </a:clrScheme>
      <a:clrMap bg1="lt1" tx1="dk1" bg2="lt2" tx2="dk2" accent1="accent1" accent2="accent2" accent3="accent3" accent4="accent4" accent5="accent5" accent6="accent6" hlink="hlink" folHlink="folHlink"/>
    </a:extraClrScheme>
    <a:extraClrScheme>
      <a:clrScheme name="142TGp_time_light_v2 2">
        <a:dk1>
          <a:srgbClr val="124B98"/>
        </a:dk1>
        <a:lt1>
          <a:srgbClr val="FFFFFF"/>
        </a:lt1>
        <a:dk2>
          <a:srgbClr val="000000"/>
        </a:dk2>
        <a:lt2>
          <a:srgbClr val="C0C0C0"/>
        </a:lt2>
        <a:accent1>
          <a:srgbClr val="4A95E8"/>
        </a:accent1>
        <a:accent2>
          <a:srgbClr val="6D8DE9"/>
        </a:accent2>
        <a:accent3>
          <a:srgbClr val="FFFFFF"/>
        </a:accent3>
        <a:accent4>
          <a:srgbClr val="0E3F81"/>
        </a:accent4>
        <a:accent5>
          <a:srgbClr val="B1C8F2"/>
        </a:accent5>
        <a:accent6>
          <a:srgbClr val="627FD3"/>
        </a:accent6>
        <a:hlink>
          <a:srgbClr val="95CD2F"/>
        </a:hlink>
        <a:folHlink>
          <a:srgbClr val="CAA664"/>
        </a:folHlink>
      </a:clrScheme>
      <a:clrMap bg1="lt1" tx1="dk1" bg2="lt2" tx2="dk2" accent1="accent1" accent2="accent2" accent3="accent3" accent4="accent4" accent5="accent5" accent6="accent6" hlink="hlink" folHlink="folHlink"/>
    </a:extraClrScheme>
    <a:extraClrScheme>
      <a:clrScheme name="142TGp_time_light_v2 3">
        <a:dk1>
          <a:srgbClr val="666699"/>
        </a:dk1>
        <a:lt1>
          <a:srgbClr val="FFFFFF"/>
        </a:lt1>
        <a:dk2>
          <a:srgbClr val="000066"/>
        </a:dk2>
        <a:lt2>
          <a:srgbClr val="C0C0C0"/>
        </a:lt2>
        <a:accent1>
          <a:srgbClr val="49CACD"/>
        </a:accent1>
        <a:accent2>
          <a:srgbClr val="467CE8"/>
        </a:accent2>
        <a:accent3>
          <a:srgbClr val="FFFFFF"/>
        </a:accent3>
        <a:accent4>
          <a:srgbClr val="565682"/>
        </a:accent4>
        <a:accent5>
          <a:srgbClr val="B1E1E3"/>
        </a:accent5>
        <a:accent6>
          <a:srgbClr val="3F70D2"/>
        </a:accent6>
        <a:hlink>
          <a:srgbClr val="28BFEE"/>
        </a:hlink>
        <a:folHlink>
          <a:srgbClr val="878FA5"/>
        </a:folHlink>
      </a:clrScheme>
      <a:clrMap bg1="lt1" tx1="dk1" bg2="lt2" tx2="dk2" accent1="accent1" accent2="accent2" accent3="accent3" accent4="accent4" accent5="accent5" accent6="accent6" hlink="hlink" folHlink="folHlink"/>
    </a:extraClrScheme>
    <a:extraClrScheme>
      <a:clrScheme name="142TGp_time_light_v2 4">
        <a:dk1>
          <a:srgbClr val="666699"/>
        </a:dk1>
        <a:lt1>
          <a:srgbClr val="FFFFFF"/>
        </a:lt1>
        <a:dk2>
          <a:srgbClr val="000066"/>
        </a:dk2>
        <a:lt2>
          <a:srgbClr val="C0C0C0"/>
        </a:lt2>
        <a:accent1>
          <a:srgbClr val="49CACD"/>
        </a:accent1>
        <a:accent2>
          <a:srgbClr val="467CE8"/>
        </a:accent2>
        <a:accent3>
          <a:srgbClr val="FFFFFF"/>
        </a:accent3>
        <a:accent4>
          <a:srgbClr val="565682"/>
        </a:accent4>
        <a:accent5>
          <a:srgbClr val="B1E1E3"/>
        </a:accent5>
        <a:accent6>
          <a:srgbClr val="3F70D2"/>
        </a:accent6>
        <a:hlink>
          <a:srgbClr val="FF6600"/>
        </a:hlink>
        <a:folHlink>
          <a:srgbClr val="878FA5"/>
        </a:folHlink>
      </a:clrScheme>
      <a:clrMap bg1="lt1" tx1="dk1" bg2="lt2" tx2="dk2" accent1="accent1" accent2="accent2" accent3="accent3" accent4="accent4" accent5="accent5" accent6="accent6" hlink="hlink" folHlink="folHlink"/>
    </a:extraClrScheme>
    <a:extraClrScheme>
      <a:clrScheme name="142TGp_time_light_v2 5">
        <a:dk1>
          <a:srgbClr val="666699"/>
        </a:dk1>
        <a:lt1>
          <a:srgbClr val="FFFFFF"/>
        </a:lt1>
        <a:dk2>
          <a:srgbClr val="000066"/>
        </a:dk2>
        <a:lt2>
          <a:srgbClr val="C0C0C0"/>
        </a:lt2>
        <a:accent1>
          <a:srgbClr val="49CACD"/>
        </a:accent1>
        <a:accent2>
          <a:srgbClr val="467CE8"/>
        </a:accent2>
        <a:accent3>
          <a:srgbClr val="FFFFFF"/>
        </a:accent3>
        <a:accent4>
          <a:srgbClr val="565682"/>
        </a:accent4>
        <a:accent5>
          <a:srgbClr val="B1E1E3"/>
        </a:accent5>
        <a:accent6>
          <a:srgbClr val="3F70D2"/>
        </a:accent6>
        <a:hlink>
          <a:srgbClr val="000066"/>
        </a:hlink>
        <a:folHlink>
          <a:srgbClr val="878FA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142TGp_time_light_v2</Template>
  <TotalTime>1250</TotalTime>
  <Words>3947</Words>
  <Application>Microsoft Office PowerPoint</Application>
  <PresentationFormat>全屏显示(4:3)</PresentationFormat>
  <Paragraphs>206</Paragraphs>
  <Slides>31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31</vt:i4>
      </vt:variant>
    </vt:vector>
  </HeadingPairs>
  <TitlesOfParts>
    <vt:vector size="39" baseType="lpstr">
      <vt:lpstr>Arial</vt:lpstr>
      <vt:lpstr>宋体</vt:lpstr>
      <vt:lpstr>Times New Roman</vt:lpstr>
      <vt:lpstr>黑体</vt:lpstr>
      <vt:lpstr>微软雅黑</vt:lpstr>
      <vt:lpstr>Wingdings</vt:lpstr>
      <vt:lpstr>Verdana</vt:lpstr>
      <vt:lpstr>142TGp_time_light_v2</vt:lpstr>
      <vt:lpstr>易聘人力资源管理系统</vt:lpstr>
      <vt:lpstr>目录</vt:lpstr>
      <vt:lpstr>企业行业的挑战</vt:lpstr>
      <vt:lpstr>企业行业的机遇</vt:lpstr>
      <vt:lpstr>行业背景</vt:lpstr>
      <vt:lpstr>易聘人力资源管理软件优势</vt:lpstr>
      <vt:lpstr>易聘人力资源管理软件功能</vt:lpstr>
      <vt:lpstr>幻灯片 8</vt:lpstr>
      <vt:lpstr>系统设置</vt:lpstr>
      <vt:lpstr>幻灯片 10</vt:lpstr>
      <vt:lpstr>幻灯片 11</vt:lpstr>
      <vt:lpstr>幻灯片 12</vt:lpstr>
      <vt:lpstr>员工档案模块</vt:lpstr>
      <vt:lpstr>幻灯片 14</vt:lpstr>
      <vt:lpstr>幻灯片 15</vt:lpstr>
      <vt:lpstr>幻灯片 16</vt:lpstr>
      <vt:lpstr>工资绩效模块</vt:lpstr>
      <vt:lpstr>幻灯片 18</vt:lpstr>
      <vt:lpstr>幻灯片 19</vt:lpstr>
      <vt:lpstr>工资绩效模块</vt:lpstr>
      <vt:lpstr>幻灯片 21</vt:lpstr>
      <vt:lpstr>幻灯片 22</vt:lpstr>
      <vt:lpstr>幻灯片 23</vt:lpstr>
      <vt:lpstr>幻灯片 24</vt:lpstr>
      <vt:lpstr>职业测试模块</vt:lpstr>
      <vt:lpstr>幻灯片 26</vt:lpstr>
      <vt:lpstr>数据统计</vt:lpstr>
      <vt:lpstr>易聘人力资源管理软件功能</vt:lpstr>
      <vt:lpstr>易聘人力资源管理软件售后服务</vt:lpstr>
      <vt:lpstr>易聘网公司背景</vt:lpstr>
      <vt:lpstr>感谢您的关注</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NordriDesignStudio</dc:creator>
  <cp:lastModifiedBy>zhangxinhui</cp:lastModifiedBy>
  <cp:revision>398</cp:revision>
  <dcterms:created xsi:type="dcterms:W3CDTF">2007-03-07T08:04:50Z</dcterms:created>
  <dcterms:modified xsi:type="dcterms:W3CDTF">2011-11-01T07:36:21Z</dcterms:modified>
</cp:coreProperties>
</file>