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63" r:id="rId3"/>
    <p:sldId id="265" r:id="rId4"/>
    <p:sldId id="283" r:id="rId5"/>
    <p:sldId id="267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70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AB00"/>
    <a:srgbClr val="00A3C9"/>
    <a:srgbClr val="B4184C"/>
    <a:srgbClr val="9529A7"/>
    <a:srgbClr val="D2A500"/>
    <a:srgbClr val="C48302"/>
    <a:srgbClr val="AE30C3"/>
    <a:srgbClr val="F5BE00"/>
    <a:srgbClr val="E79902"/>
    <a:srgbClr val="9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>
        <p:scale>
          <a:sx n="50" d="100"/>
          <a:sy n="50" d="100"/>
        </p:scale>
        <p:origin x="-2274" y="-834"/>
      </p:cViewPr>
      <p:guideLst>
        <p:guide orient="horz" pos="340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0818D-295D-4639-946D-31F81E2CB220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2435B-A695-4736-8B22-9E04C0B6C2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75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763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91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45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91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48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69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17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59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34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66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76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CF4E6-BFEB-43C7-9B62-C7050D9ACF5E}" type="datetimeFigureOut">
              <a:rPr lang="zh-CN" altLang="en-US" smtClean="0"/>
              <a:t>2013-6-14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00C9A-FE4B-484B-8EA3-D9E373465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59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348215" y="5114925"/>
            <a:ext cx="1086279" cy="1086279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925708" y="5544408"/>
            <a:ext cx="1313592" cy="1313592"/>
          </a:xfrm>
          <a:prstGeom prst="rect">
            <a:avLst/>
          </a:prstGeom>
          <a:gradFill>
            <a:gsLst>
              <a:gs pos="0">
                <a:srgbClr val="E79902">
                  <a:alpha val="70000"/>
                </a:srgbClr>
              </a:gs>
              <a:gs pos="100000">
                <a:srgbClr val="C48302">
                  <a:alpha val="7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2627948" y="4528576"/>
            <a:ext cx="1015832" cy="1015832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390005" y="6201204"/>
            <a:ext cx="799671" cy="799671"/>
          </a:xfrm>
          <a:prstGeom prst="rect">
            <a:avLst/>
          </a:prstGeom>
          <a:gradFill>
            <a:gsLst>
              <a:gs pos="0">
                <a:srgbClr val="00C0EB">
                  <a:alpha val="54000"/>
                </a:srgbClr>
              </a:gs>
              <a:gs pos="100000">
                <a:srgbClr val="00A2C8">
                  <a:alpha val="5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18732" y="2930398"/>
            <a:ext cx="656796" cy="656796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3514725" y="3135474"/>
            <a:ext cx="886777" cy="886777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18732" y="2273602"/>
            <a:ext cx="656796" cy="656796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98497" y="3609024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607939" y="3609024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17381" y="3609024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-10945" y="3609024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226823" y="3609024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536265" y="3609024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845707" y="3609024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3964043" y="4869192"/>
            <a:ext cx="5185974" cy="1862048"/>
            <a:chOff x="3964043" y="4995952"/>
            <a:chExt cx="5185974" cy="1862048"/>
          </a:xfrm>
        </p:grpSpPr>
        <p:sp>
          <p:nvSpPr>
            <p:cNvPr id="30" name="TextBox 29"/>
            <p:cNvSpPr txBox="1"/>
            <p:nvPr/>
          </p:nvSpPr>
          <p:spPr>
            <a:xfrm>
              <a:off x="4391976" y="5499276"/>
              <a:ext cx="47580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击添加标题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964043" y="4995952"/>
              <a:ext cx="1659429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单</a:t>
              </a:r>
              <a:endParaRPr lang="zh-CN" altLang="en-US" sz="115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75261" y="6309384"/>
              <a:ext cx="3768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 here</a:t>
              </a:r>
              <a:endPara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318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548 -1.02454 C 0.18767 -0.80023 0.08715 -0.38449 0.2243 -0.09051 C 0.35139 0.19282 0.62152 0.23264 0.871 0.0162 C 1.10468 -0.17894 1.12257 -0.5588 1.06059 -0.69213 C 1.02812 -0.80116 0.81475 -1.01898 0.59913 -0.83611 C 0.40139 -0.66991 0.37569 -0.36111 0.47569 -0.13356 " pathEditMode="relative" rAng="7864512" ptsTypes="ffffff">
                                      <p:cBhvr>
                                        <p:cTn id="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69" y="611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099 -0.5625 C 1.25087 -1.01019 0.89479 -0.99931 0.55972 -0.92083 C 0.24045 -0.85208 0.20677 -0.45417 0.21615 -0.3 C 0.2474 -0.06667 0.38941 0.21019 0.68802 0.14167 C 0.96024 0.07546 0.96615 -0.25 0.86927 -0.44583 " pathEditMode="relative" rAng="0" ptsTypes="fffff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156" y="1625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4497 -0.42917 C 1.44514 -0.42917 1.10434 -0.15417 0.94184 -0.15834 C 0.77934 -0.1625 0.61372 -0.21667 0.52153 -0.32917 " pathEditMode="relative" rAng="0" ptsTypes="fsf">
                                      <p:cBhvr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163" y="1375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0174 -0.90764 C 1.20139 -0.90787 0.94583 -0.86667 0.8658 -0.60509 C 0.78611 -0.34352 0.85226 -0.31597 0.83698 -0.23426 " pathEditMode="relative" rAng="6751002" ptsTypes="fsf">
                                      <p:cBhvr>
                                        <p:cTn id="2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79" y="3159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3246 0.5875 C 1.13316 0.58727 1.24218 0.1162 1.05121 -0.10718 C 0.85937 -0.32847 0.796 -0.21806 0.73055 -0.27107 " pathEditMode="relative" rAng="13289458" ptsTypes="fsf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76" y="-4893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239 -0.67384 C 1.02152 -0.67407 0.84948 -0.23727 1.00677 0.02893 C 1.1651 0.29352 1.24218 0.20046 1.29948 0.26852 " pathEditMode="relative" rAng="3121648" ptsTypes="fsf">
                                      <p:cBhvr>
                                        <p:cTn id="4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5206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927 -0.72361 C 0.45295 -0.55579 0.48802 -0.45996 0.42656 -0.36528 C 0.36441 -0.2706 0.22864 -0.05255 -0.08507 -0.03542 " pathEditMode="relative" rAng="0" ptsTypes="fsf">
                                      <p:cBhvr>
                                        <p:cTn id="5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88" y="34421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344 -0.71736 C 1.06754 -0.54653 0.32344 0.03241 -2.5E-6 -0.00047 " pathEditMode="relative" rAng="0" ptsTypes="ff">
                                      <p:cBhvr>
                                        <p:cTn id="6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76" y="3747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7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8229 0.86736 C 0.93629 0.25069 0.13472 0.23356 -1.66667E-6 2.22222E-6 " pathEditMode="relative" rAng="0" ptsTypes="ff">
                                      <p:cBhvr>
                                        <p:cTn id="7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94" y="-4338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7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7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47448 0.7243 C 0.50781 0.66967 0.31354 -0.01713 -8.33333E-7 2.22222E-6 " pathEditMode="relative" rAng="0" ptsTypes="ss">
                                      <p:cBhvr>
                                        <p:cTn id="8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66" y="-37083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7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41042 -0.74931 C -0.42674 -0.58148 -0.45833 -0.37709 -0.33767 -0.31065 C -0.21684 -0.24375 -0.1125 -0.13264 0 2.22222E-6 " pathEditMode="relative" rAng="0" ptsTypes="fsf">
                                      <p:cBhvr>
                                        <p:cTn id="8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37454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8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9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69 -0.8132 C -1.02639 -0.91042 -0.27431 -0.08403 4.44444E-6 -0.00023 " pathEditMode="relative" rAng="0" ptsTypes="ff">
                                      <p:cBhvr>
                                        <p:cTn id="95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04" y="35787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205 0.3618 C 0.33681 0.4169 0.31372 -0.01713 -4.72222E-6 2.22222E-6 " pathEditMode="relative" rAng="0" ptsTypes="ss">
                                      <p:cBhvr>
                                        <p:cTn id="10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11" y="-16204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7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0451 0.45764 C -0.62083 0.62546 -0.57083 0.35555 -0.49323 0.2912 C -0.41562 0.22685 -0.05017 0.30717 -3.88889E-6 2.22222E-6 " pathEditMode="relative" rAng="0" ptsTypes="fsf">
                                      <p:cBhvr>
                                        <p:cTn id="10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10" y="-14491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 animBg="1"/>
      <p:bldP spid="10" grpId="1" animBg="1"/>
      <p:bldP spid="10" grpId="2" animBg="1"/>
      <p:bldP spid="10" grpId="3" animBg="1"/>
      <p:bldP spid="18" grpId="0" animBg="1"/>
      <p:bldP spid="18" grpId="1" animBg="1"/>
      <p:bldP spid="18" grpId="2" animBg="1"/>
      <p:bldP spid="19" grpId="0" animBg="1"/>
      <p:bldP spid="19" grpId="1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151544" y="341747"/>
            <a:ext cx="6930924" cy="3447301"/>
            <a:chOff x="1151544" y="341747"/>
            <a:chExt cx="6930924" cy="3447301"/>
          </a:xfrm>
        </p:grpSpPr>
        <p:sp>
          <p:nvSpPr>
            <p:cNvPr id="30" name="圆角矩形 29"/>
            <p:cNvSpPr/>
            <p:nvPr/>
          </p:nvSpPr>
          <p:spPr>
            <a:xfrm>
              <a:off x="1151544" y="548616"/>
              <a:ext cx="6930924" cy="3240432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1421580" y="1178700"/>
              <a:ext cx="1980264" cy="23403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626874" y="1178700"/>
              <a:ext cx="1980264" cy="23403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5832168" y="1178700"/>
              <a:ext cx="1980264" cy="23403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2636742" y="368592"/>
              <a:ext cx="3960528" cy="45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711977" y="1029898"/>
              <a:ext cx="1399470" cy="3738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3917271" y="1029898"/>
              <a:ext cx="1399470" cy="3738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6122565" y="1029898"/>
              <a:ext cx="1399470" cy="3738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21580" y="1628760"/>
              <a:ext cx="198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点击添加文本</a:t>
              </a:r>
              <a:endParaRPr lang="zh-CN" alt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626874" y="1645652"/>
              <a:ext cx="198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点击添加文本</a:t>
              </a:r>
              <a:endParaRPr lang="zh-CN" alt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32168" y="1648956"/>
              <a:ext cx="198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点击添加文本</a:t>
              </a:r>
              <a:endParaRPr lang="zh-CN" alt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951784" y="341747"/>
              <a:ext cx="34204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latin typeface="黑体" pitchFamily="49" charset="-122"/>
                  <a:ea typeface="黑体" pitchFamily="49" charset="-122"/>
                </a:rPr>
                <a:t>点击添加标题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71640" y="983477"/>
              <a:ext cx="1080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Text 1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076934" y="978645"/>
              <a:ext cx="1080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Text 2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282228" y="978645"/>
              <a:ext cx="1080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Text 3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58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6" b="12248"/>
          <a:stretch/>
        </p:blipFill>
        <p:spPr bwMode="auto">
          <a:xfrm>
            <a:off x="-10945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5" t="240" r="71391" b="12009"/>
          <a:stretch/>
        </p:blipFill>
        <p:spPr bwMode="auto">
          <a:xfrm>
            <a:off x="1296673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8" r="57038" b="12248"/>
          <a:stretch/>
        </p:blipFill>
        <p:spPr bwMode="auto">
          <a:xfrm>
            <a:off x="2604291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7" t="240" r="42799" b="12009"/>
          <a:stretch/>
        </p:blipFill>
        <p:spPr bwMode="auto">
          <a:xfrm>
            <a:off x="3911909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3" t="260" r="28533" b="11989"/>
          <a:stretch/>
        </p:blipFill>
        <p:spPr bwMode="auto">
          <a:xfrm>
            <a:off x="5219527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50" t="240" r="14266" b="12009"/>
          <a:stretch/>
        </p:blipFill>
        <p:spPr bwMode="auto">
          <a:xfrm>
            <a:off x="6527145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6" t="240" b="12009"/>
          <a:stretch/>
        </p:blipFill>
        <p:spPr bwMode="auto">
          <a:xfrm>
            <a:off x="7834762" y="0"/>
            <a:ext cx="1309238" cy="60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组合 25"/>
          <p:cNvGrpSpPr/>
          <p:nvPr/>
        </p:nvGrpSpPr>
        <p:grpSpPr>
          <a:xfrm>
            <a:off x="4295" y="6027003"/>
            <a:ext cx="9162805" cy="830997"/>
            <a:chOff x="-40778" y="6054443"/>
            <a:chExt cx="9162805" cy="83099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-40778" y="6066788"/>
              <a:ext cx="9162805" cy="818652"/>
            </a:xfrm>
            <a:prstGeom prst="rect">
              <a:avLst/>
            </a:prstGeom>
            <a:solidFill>
              <a:srgbClr val="D2A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40778" y="6054443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3912076" y="4729608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221314" y="4730110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4321" y="4761738"/>
            <a:ext cx="9162805" cy="2128836"/>
            <a:chOff x="4295" y="4729163"/>
            <a:chExt cx="9162805" cy="212883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5226823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AE30C3"/>
                </a:gs>
                <a:gs pos="100000">
                  <a:srgbClr val="9529A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4295" y="6027003"/>
              <a:ext cx="9162805" cy="818652"/>
            </a:xfrm>
            <a:prstGeom prst="rect">
              <a:avLst/>
            </a:prstGeom>
            <a:solidFill>
              <a:srgbClr val="9529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42" y="6027002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78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xit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2" grpId="0" animBg="1"/>
      <p:bldP spid="4" grpId="0" animBg="1"/>
      <p:bldP spid="5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t="20774" r="-120" b="9794"/>
          <a:stretch/>
        </p:blipFill>
        <p:spPr>
          <a:xfrm>
            <a:off x="0" y="0"/>
            <a:ext cx="9144000" cy="47617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4098" y="4736338"/>
            <a:ext cx="9162805" cy="2128836"/>
            <a:chOff x="4295" y="4729163"/>
            <a:chExt cx="9162805" cy="212883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7" name="矩形 16"/>
            <p:cNvSpPr/>
            <p:nvPr/>
          </p:nvSpPr>
          <p:spPr>
            <a:xfrm>
              <a:off x="5226823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AE30C3"/>
                </a:gs>
                <a:gs pos="100000">
                  <a:srgbClr val="9529A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95" y="6027003"/>
              <a:ext cx="9162805" cy="818652"/>
            </a:xfrm>
            <a:prstGeom prst="rect">
              <a:avLst/>
            </a:prstGeom>
            <a:solidFill>
              <a:srgbClr val="9529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42" y="6027002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2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 p14:bounceEnd="14000">
                                          <p:cBhvr>
                                            <p:cTn id="6" dur="5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2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>
                                          <p:cBhvr>
                                            <p:cTn id="6" dur="5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2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t="20774" r="-120" b="9794"/>
          <a:stretch/>
        </p:blipFill>
        <p:spPr>
          <a:xfrm>
            <a:off x="0" y="0"/>
            <a:ext cx="9144000" cy="4761738"/>
          </a:xfrm>
          <a:prstGeom prst="rect">
            <a:avLst/>
          </a:prstGeom>
        </p:spPr>
      </p:pic>
      <p:pic>
        <p:nvPicPr>
          <p:cNvPr id="24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6" b="12248"/>
          <a:stretch/>
        </p:blipFill>
        <p:spPr bwMode="auto">
          <a:xfrm>
            <a:off x="-10945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5" t="240" r="71391" b="12009"/>
          <a:stretch/>
        </p:blipFill>
        <p:spPr bwMode="auto">
          <a:xfrm>
            <a:off x="1296673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8" r="57038" b="12248"/>
          <a:stretch/>
        </p:blipFill>
        <p:spPr bwMode="auto">
          <a:xfrm>
            <a:off x="2604291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7" t="240" r="42799" b="12009"/>
          <a:stretch/>
        </p:blipFill>
        <p:spPr bwMode="auto">
          <a:xfrm>
            <a:off x="3911909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3" t="260" r="28533" b="11989"/>
          <a:stretch/>
        </p:blipFill>
        <p:spPr bwMode="auto">
          <a:xfrm>
            <a:off x="5219527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50" t="240" r="14266" b="12009"/>
          <a:stretch/>
        </p:blipFill>
        <p:spPr bwMode="auto">
          <a:xfrm>
            <a:off x="6527145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6" t="240" b="12009"/>
          <a:stretch/>
        </p:blipFill>
        <p:spPr bwMode="auto">
          <a:xfrm>
            <a:off x="7834762" y="0"/>
            <a:ext cx="1309238" cy="60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-31621" y="6027003"/>
            <a:ext cx="9162805" cy="830997"/>
            <a:chOff x="4295" y="6027002"/>
            <a:chExt cx="9162805" cy="83099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33" name="矩形 32"/>
            <p:cNvSpPr/>
            <p:nvPr/>
          </p:nvSpPr>
          <p:spPr>
            <a:xfrm>
              <a:off x="4295" y="6027003"/>
              <a:ext cx="9162805" cy="818652"/>
            </a:xfrm>
            <a:prstGeom prst="rect">
              <a:avLst/>
            </a:prstGeom>
            <a:solidFill>
              <a:srgbClr val="9529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42" y="6027002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3912076" y="4729608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221314" y="4730110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530552" y="4761738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3770" y="4729163"/>
            <a:ext cx="9177770" cy="2127890"/>
            <a:chOff x="-33770" y="4729163"/>
            <a:chExt cx="9177770" cy="212789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6536265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D31C5B"/>
                </a:gs>
                <a:gs pos="100000">
                  <a:srgbClr val="B4184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-33770" y="6038401"/>
              <a:ext cx="9162805" cy="818652"/>
            </a:xfrm>
            <a:prstGeom prst="rect">
              <a:avLst/>
            </a:prstGeom>
            <a:solidFill>
              <a:srgbClr val="B41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14509" y="6014659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275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xit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4" grpId="0" animBg="1"/>
      <p:bldP spid="52" grpId="0" animBg="1"/>
      <p:bldP spid="34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" t="15380" r="-160" b="15380"/>
          <a:stretch/>
        </p:blipFill>
        <p:spPr>
          <a:xfrm>
            <a:off x="-10945" y="-1"/>
            <a:ext cx="9169651" cy="476173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-33770" y="4729163"/>
            <a:ext cx="9177770" cy="2127890"/>
            <a:chOff x="-33770" y="4729163"/>
            <a:chExt cx="9177770" cy="212789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2" name="矩形 21"/>
            <p:cNvSpPr/>
            <p:nvPr/>
          </p:nvSpPr>
          <p:spPr>
            <a:xfrm>
              <a:off x="6536265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D31C5B"/>
                </a:gs>
                <a:gs pos="100000">
                  <a:srgbClr val="B4184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-33770" y="6038401"/>
              <a:ext cx="9162805" cy="818652"/>
            </a:xfrm>
            <a:prstGeom prst="rect">
              <a:avLst/>
            </a:prstGeom>
            <a:solidFill>
              <a:srgbClr val="B41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14509" y="6014659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9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 p14:bounceEnd="14000">
                                          <p:cBhvr>
                                            <p:cTn id="6" dur="5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2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>
                                          <p:cBhvr>
                                            <p:cTn id="6" dur="5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2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" t="15380" r="-160" b="15380"/>
          <a:stretch/>
        </p:blipFill>
        <p:spPr>
          <a:xfrm>
            <a:off x="-10945" y="-1"/>
            <a:ext cx="9169651" cy="4761739"/>
          </a:xfrm>
          <a:prstGeom prst="rect">
            <a:avLst/>
          </a:prstGeom>
        </p:spPr>
      </p:pic>
      <p:pic>
        <p:nvPicPr>
          <p:cNvPr id="24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6" b="12248"/>
          <a:stretch/>
        </p:blipFill>
        <p:spPr bwMode="auto">
          <a:xfrm>
            <a:off x="-10945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5" t="240" r="71391" b="12009"/>
          <a:stretch/>
        </p:blipFill>
        <p:spPr bwMode="auto">
          <a:xfrm>
            <a:off x="1296673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8" r="57038" b="12248"/>
          <a:stretch/>
        </p:blipFill>
        <p:spPr bwMode="auto">
          <a:xfrm>
            <a:off x="2604291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7" t="240" r="42799" b="12009"/>
          <a:stretch/>
        </p:blipFill>
        <p:spPr bwMode="auto">
          <a:xfrm>
            <a:off x="3911909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3" t="260" r="28533" b="11989"/>
          <a:stretch/>
        </p:blipFill>
        <p:spPr bwMode="auto">
          <a:xfrm>
            <a:off x="5219527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50" t="240" r="14266" b="12009"/>
          <a:stretch/>
        </p:blipFill>
        <p:spPr bwMode="auto">
          <a:xfrm>
            <a:off x="6527145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6" t="240" b="12009"/>
          <a:stretch/>
        </p:blipFill>
        <p:spPr bwMode="auto">
          <a:xfrm>
            <a:off x="7834762" y="0"/>
            <a:ext cx="1309238" cy="60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295" y="6015606"/>
            <a:ext cx="9177770" cy="842394"/>
            <a:chOff x="-33770" y="6014659"/>
            <a:chExt cx="9177770" cy="842394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44" name="矩形 43"/>
            <p:cNvSpPr/>
            <p:nvPr/>
          </p:nvSpPr>
          <p:spPr>
            <a:xfrm>
              <a:off x="-33770" y="6038401"/>
              <a:ext cx="9162805" cy="818652"/>
            </a:xfrm>
            <a:prstGeom prst="rect">
              <a:avLst/>
            </a:prstGeom>
            <a:solidFill>
              <a:srgbClr val="B418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14509" y="6014659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3912076" y="4729608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221314" y="4730110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530552" y="4761738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810510" y="4753994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38761" y="4729163"/>
            <a:ext cx="9193706" cy="2128837"/>
            <a:chOff x="-38761" y="4729163"/>
            <a:chExt cx="9193706" cy="2128837"/>
          </a:xfrm>
        </p:grpSpPr>
        <p:sp>
          <p:nvSpPr>
            <p:cNvPr id="12" name="矩形 11"/>
            <p:cNvSpPr/>
            <p:nvPr/>
          </p:nvSpPr>
          <p:spPr>
            <a:xfrm>
              <a:off x="7845707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CC0000"/>
                </a:gs>
                <a:gs pos="100000">
                  <a:srgbClr val="9C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-18805" y="6039348"/>
              <a:ext cx="9162805" cy="818652"/>
            </a:xfrm>
            <a:prstGeom prst="rect">
              <a:avLst/>
            </a:prstGeom>
            <a:solidFill>
              <a:srgbClr val="9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-38761" y="6015605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184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xit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  <p:bldP spid="52" grpId="0" animBg="1"/>
      <p:bldP spid="34" grpId="0" animBg="1"/>
      <p:bldP spid="45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3" t="21084" r="303" b="10330"/>
          <a:stretch/>
        </p:blipFill>
        <p:spPr>
          <a:xfrm>
            <a:off x="-38760" y="-1"/>
            <a:ext cx="9193706" cy="47291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38761" y="4729163"/>
            <a:ext cx="9193706" cy="2128837"/>
            <a:chOff x="-38761" y="4729163"/>
            <a:chExt cx="9193706" cy="2128837"/>
          </a:xfrm>
        </p:grpSpPr>
        <p:sp>
          <p:nvSpPr>
            <p:cNvPr id="15" name="矩形 14"/>
            <p:cNvSpPr/>
            <p:nvPr/>
          </p:nvSpPr>
          <p:spPr>
            <a:xfrm>
              <a:off x="7845707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CC0000"/>
                </a:gs>
                <a:gs pos="100000">
                  <a:srgbClr val="9C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-18805" y="6039348"/>
              <a:ext cx="9162805" cy="818652"/>
            </a:xfrm>
            <a:prstGeom prst="rect">
              <a:avLst/>
            </a:prstGeom>
            <a:solidFill>
              <a:srgbClr val="9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38761" y="6015605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9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156 0.00416 L 0.00156 0.75092 " pathEditMode="relative" rAng="0" ptsTypes="AA" p14:bounceEnd="14000">
                                          <p:cBhvr>
                                            <p:cTn id="6" dur="5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156 0.00416 L 0.00156 0.75092 " pathEditMode="relative" rAng="0" ptsTypes="AA">
                                          <p:cBhvr>
                                            <p:cTn id="6" dur="5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3" t="21084" r="303" b="10330"/>
          <a:stretch/>
        </p:blipFill>
        <p:spPr>
          <a:xfrm>
            <a:off x="-38760" y="-1"/>
            <a:ext cx="9193706" cy="47291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38761" y="6015605"/>
            <a:ext cx="9182761" cy="842395"/>
            <a:chOff x="-38761" y="6015605"/>
            <a:chExt cx="9182761" cy="842395"/>
          </a:xfrm>
        </p:grpSpPr>
        <p:sp>
          <p:nvSpPr>
            <p:cNvPr id="16" name="矩形 15"/>
            <p:cNvSpPr/>
            <p:nvPr/>
          </p:nvSpPr>
          <p:spPr>
            <a:xfrm>
              <a:off x="-18805" y="6039348"/>
              <a:ext cx="9162805" cy="818652"/>
            </a:xfrm>
            <a:prstGeom prst="rect">
              <a:avLst/>
            </a:prstGeom>
            <a:solidFill>
              <a:srgbClr val="9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38761" y="6015605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45110" y="3879060"/>
            <a:ext cx="5075773" cy="2215991"/>
            <a:chOff x="4391976" y="4967748"/>
            <a:chExt cx="5075773" cy="2215991"/>
          </a:xfrm>
        </p:grpSpPr>
        <p:sp>
          <p:nvSpPr>
            <p:cNvPr id="19" name="TextBox 18"/>
            <p:cNvSpPr txBox="1"/>
            <p:nvPr/>
          </p:nvSpPr>
          <p:spPr>
            <a:xfrm>
              <a:off x="4391976" y="5499276"/>
              <a:ext cx="47580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hank  you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908025" y="4967748"/>
              <a:ext cx="1241045" cy="22159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800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T</a:t>
              </a:r>
              <a:endParaRPr lang="zh-CN" altLang="en-US" sz="13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99010" y="6308644"/>
              <a:ext cx="3768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宣讲</a:t>
              </a:r>
              <a:r>
                <a:rPr lang="zh-CN" altLang="en-US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人：</a:t>
              </a:r>
              <a:r>
                <a:rPr lang="en-US" altLang="zh-CN" spc="3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zzplovezzp</a:t>
              </a:r>
              <a:endPara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343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174 0.00463 L 0.00469 -0.52384 " pathEditMode="relative" rAng="0" ptsTypes="AA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2643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16200000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00469 -0.52384 L 0.0033 0.16574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3446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8" presetClass="emph" presetSubtype="0" accel="100000" fill="hold" grpId="3" nodeType="withEffect">
                                  <p:stCondLst>
                                    <p:cond delay="450"/>
                                  </p:stCondLst>
                                  <p:childTnLst>
                                    <p:animRot by="5400000">
                                      <p:cBhvr>
                                        <p:cTn id="1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66667E-6 7.51445E-7 L 0.00104 -0.52786 " pathEditMode="relative" rAng="0" ptsTypes="AA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640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6200000">
                                      <p:cBhvr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2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00104 -0.52778 L 0.00347 0.16643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3469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8" presetClass="emph" presetSubtype="0" accel="100000" fill="hold" grpId="3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5400000">
                                      <p:cBhvr>
                                        <p:cTn id="2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51445E-7 L 0.00035 -0.5237 " pathEditMode="relative" rAng="0" ptsTypes="AA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619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3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035 -0.52361 L 0.00365 0.16528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344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accel="10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3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 7.51445E-7 L -0.00156 -0.52578 " pathEditMode="relative" rAng="0" ptsTypes="AA">
                                      <p:cBhvr>
                                        <p:cTn id="3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2628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50"/>
                                  </p:stCondLst>
                                  <p:childTnLst>
                                    <p:animRot by="16200000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156 -0.5257 L 0.0033 0.16574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345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accel="100000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5400000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4.44444E-6 7.51445E-7 L 0.00121 -0.52832 " pathEditMode="relative" rAng="0" ptsTypes="AA">
                                      <p:cBhvr>
                                        <p:cTn id="4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642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Rot by="16200000">
                                      <p:cBhvr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121 -0.52824 L 0.00347 0.16504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465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accel="10000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5400000">
                                      <p:cBhvr>
                                        <p:cTn id="5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72222E-6 7.51445E-7 L -0.00086 -0.52393 " pathEditMode="relative" rAng="0" ptsTypes="AA">
                                      <p:cBhvr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619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6200000">
                                      <p:cBhvr>
                                        <p:cTn id="5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2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0.00086 -0.52384 L 0.0033 0.16435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3439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accel="100000" fill="hold" grpId="3" nodeType="withEffect">
                                  <p:stCondLst>
                                    <p:cond delay="550"/>
                                  </p:stCondLst>
                                  <p:childTnLst>
                                    <p:animRot by="5400000">
                                      <p:cBhvr>
                                        <p:cTn id="5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88889E-6 2.22222E-6 L -0.00625 -0.52454 " pathEditMode="relative" rAng="0" ptsTypes="AA">
                                      <p:cBhvr>
                                        <p:cTn id="6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26227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8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6200000">
                                      <p:cBhvr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2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0625 -0.52454 L 0.00382 0.16574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3451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8" presetClass="emph" presetSubtype="0" accel="10000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5400000">
                                      <p:cBhvr>
                                        <p:cTn id="6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7" grpId="2" animBg="1"/>
      <p:bldP spid="7" grpId="3" animBg="1"/>
      <p:bldP spid="9" grpId="0" animBg="1"/>
      <p:bldP spid="9" grpId="1" animBg="1"/>
      <p:bldP spid="9" grpId="2" animBg="1"/>
      <p:bldP spid="9" grpId="3" animBg="1"/>
      <p:bldP spid="10" grpId="0" animBg="1"/>
      <p:bldP spid="10" grpId="1" animBg="1"/>
      <p:bldP spid="10" grpId="2" animBg="1"/>
      <p:bldP spid="10" grpId="3" animBg="1"/>
      <p:bldP spid="12" grpId="0" animBg="1"/>
      <p:bldP spid="12" grpId="1" animBg="1"/>
      <p:bldP spid="12" grpId="2" animBg="1"/>
      <p:bldP spid="12" grpId="3" animBg="1"/>
      <p:bldP spid="4" grpId="0" animBg="1"/>
      <p:bldP spid="4" grpId="1" animBg="1"/>
      <p:bldP spid="4" grpId="2" animBg="1"/>
      <p:bldP spid="4" grpId="3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0" y="6039348"/>
            <a:ext cx="9176605" cy="830997"/>
            <a:chOff x="0" y="6039348"/>
            <a:chExt cx="9176605" cy="83099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38" name="矩形 37"/>
            <p:cNvSpPr/>
            <p:nvPr/>
          </p:nvSpPr>
          <p:spPr>
            <a:xfrm>
              <a:off x="0" y="6039348"/>
              <a:ext cx="9162805" cy="818652"/>
            </a:xfrm>
            <a:prstGeom prst="rect">
              <a:avLst/>
            </a:prstGeom>
            <a:solidFill>
              <a:srgbClr val="00A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96" y="6039348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1496" y="1576999"/>
            <a:ext cx="7913897" cy="1925285"/>
            <a:chOff x="583673" y="774554"/>
            <a:chExt cx="7913897" cy="192528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673" y="818652"/>
              <a:ext cx="2024062" cy="188118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2607735" y="774554"/>
              <a:ext cx="588983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世界上最远的距离不是生与死的距离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而是我站在你面前你不知道我爱你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世界上最远的距离不是我站在你面前你不知道我爱你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而是爱到痴迷却不能说我爱你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世界上最远的距离不是我不能说我爱你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而是想你痛彻心脾却只能深埋</a:t>
              </a:r>
              <a:r>
                <a:rPr lang="zh-CN" altLang="en-US" dirty="0" smtClean="0">
                  <a:latin typeface="黑体" pitchFamily="49" charset="-122"/>
                  <a:ea typeface="黑体" pitchFamily="49" charset="-122"/>
                </a:rPr>
                <a:t>心底  </a:t>
              </a:r>
              <a:r>
                <a:rPr lang="en-US" altLang="zh-CN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@</a:t>
              </a:r>
              <a:r>
                <a:rPr lang="zh-CN" altLang="en-US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点击</a:t>
              </a:r>
              <a:r>
                <a:rPr lang="zh-CN" altLang="en-US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更换</a:t>
              </a:r>
              <a:r>
                <a:rPr lang="zh-CN" altLang="en-US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文本</a:t>
              </a:r>
              <a:endPara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295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 hidden="1"/>
          <p:cNvSpPr/>
          <p:nvPr/>
        </p:nvSpPr>
        <p:spPr>
          <a:xfrm>
            <a:off x="1299773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610491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921209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231927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542645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853363" y="-5970"/>
            <a:ext cx="1309442" cy="6038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-506469" y="5809455"/>
            <a:ext cx="9211862" cy="2097089"/>
            <a:chOff x="-49250" y="4773256"/>
            <a:chExt cx="9211862" cy="2097089"/>
          </a:xfrm>
        </p:grpSpPr>
        <p:grpSp>
          <p:nvGrpSpPr>
            <p:cNvPr id="14" name="组合 13"/>
            <p:cNvGrpSpPr/>
            <p:nvPr/>
          </p:nvGrpSpPr>
          <p:grpSpPr>
            <a:xfrm>
              <a:off x="-193" y="4773256"/>
              <a:ext cx="9162805" cy="2097089"/>
              <a:chOff x="4295" y="4753994"/>
              <a:chExt cx="9162805" cy="2097089"/>
            </a:xfr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矩形 34"/>
              <p:cNvSpPr/>
              <p:nvPr/>
            </p:nvSpPr>
            <p:spPr>
              <a:xfrm>
                <a:off x="4295" y="6032431"/>
                <a:ext cx="9162805" cy="818652"/>
              </a:xfrm>
              <a:prstGeom prst="rect">
                <a:avLst/>
              </a:prstGeom>
              <a:solidFill>
                <a:srgbClr val="86A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298293" y="4753994"/>
                <a:ext cx="1309238" cy="1309238"/>
              </a:xfrm>
              <a:prstGeom prst="rect">
                <a:avLst/>
              </a:prstGeom>
              <a:gradFill>
                <a:gsLst>
                  <a:gs pos="0">
                    <a:srgbClr val="A3D202"/>
                  </a:gs>
                  <a:gs pos="100000">
                    <a:srgbClr val="86AA0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-49250" y="6039348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727992" y="-251752"/>
            <a:ext cx="9162805" cy="818652"/>
          </a:xfrm>
          <a:prstGeom prst="rect">
            <a:avLst/>
          </a:prstGeom>
          <a:solidFill>
            <a:srgbClr val="9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732288" y="566900"/>
            <a:ext cx="9162805" cy="818652"/>
          </a:xfrm>
          <a:prstGeom prst="rect">
            <a:avLst/>
          </a:prstGeom>
          <a:solidFill>
            <a:srgbClr val="C48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732288" y="1385552"/>
            <a:ext cx="9162805" cy="818652"/>
          </a:xfrm>
          <a:prstGeom prst="rect">
            <a:avLst/>
          </a:prstGeom>
          <a:solidFill>
            <a:srgbClr val="D2A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606600" y="2289182"/>
            <a:ext cx="9162805" cy="818652"/>
          </a:xfrm>
          <a:prstGeom prst="rect">
            <a:avLst/>
          </a:prstGeom>
          <a:solidFill>
            <a:srgbClr val="9529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682800" y="3107834"/>
            <a:ext cx="9162805" cy="818652"/>
          </a:xfrm>
          <a:prstGeom prst="rect">
            <a:avLst/>
          </a:prstGeom>
          <a:solidFill>
            <a:srgbClr val="B418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304409" y="4050560"/>
            <a:ext cx="9162805" cy="818652"/>
          </a:xfrm>
          <a:prstGeom prst="rect">
            <a:avLst/>
          </a:prstGeom>
          <a:solidFill>
            <a:srgbClr val="00A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428327" y="5028398"/>
            <a:ext cx="9162805" cy="818652"/>
          </a:xfrm>
          <a:prstGeom prst="rect">
            <a:avLst/>
          </a:prstGeom>
          <a:solidFill>
            <a:srgbClr val="86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59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xit" presetSubtype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xit" presetSubtype="1" fill="hold" grpId="1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xit" presetSubtype="1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xit" presetSubtype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5" grpId="0" animBg="1"/>
      <p:bldP spid="6" grpId="0" animBg="1"/>
      <p:bldP spid="7" grpId="0" animBg="1"/>
      <p:bldP spid="9" grpId="0" animBg="1"/>
      <p:bldP spid="10" grpId="0" animBg="1"/>
      <p:bldP spid="12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964043" y="4869192"/>
            <a:ext cx="5185974" cy="1862048"/>
            <a:chOff x="3964043" y="4995952"/>
            <a:chExt cx="5185974" cy="1862048"/>
          </a:xfrm>
        </p:grpSpPr>
        <p:sp>
          <p:nvSpPr>
            <p:cNvPr id="30" name="TextBox 29"/>
            <p:cNvSpPr txBox="1"/>
            <p:nvPr/>
          </p:nvSpPr>
          <p:spPr>
            <a:xfrm>
              <a:off x="4391976" y="5499276"/>
              <a:ext cx="47580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击添加标题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964043" y="4995952"/>
              <a:ext cx="1659429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新魏" pitchFamily="2" charset="-122"/>
                  <a:ea typeface="华文新魏" pitchFamily="2" charset="-122"/>
                </a:rPr>
                <a:t>单</a:t>
              </a:r>
              <a:endParaRPr lang="zh-CN" altLang="en-US" sz="115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75261" y="6309384"/>
              <a:ext cx="3768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 here</a:t>
              </a:r>
              <a:endPara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298497" y="3609024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hlinkClick r:id="rId2" action="ppaction://hlinksldjump"/>
          </p:cNvPr>
          <p:cNvSpPr/>
          <p:nvPr/>
        </p:nvSpPr>
        <p:spPr>
          <a:xfrm>
            <a:off x="2607939" y="3609024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17381" y="3609024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226823" y="3609024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536265" y="3609024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845707" y="3609024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8805" y="4730110"/>
            <a:ext cx="9162805" cy="2127890"/>
            <a:chOff x="-18805" y="4730110"/>
            <a:chExt cx="9162805" cy="212789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40" name="矩形 39"/>
            <p:cNvSpPr/>
            <p:nvPr/>
          </p:nvSpPr>
          <p:spPr>
            <a:xfrm>
              <a:off x="-18805" y="6039348"/>
              <a:ext cx="9162805" cy="818652"/>
            </a:xfrm>
            <a:prstGeom prst="rect">
              <a:avLst/>
            </a:prstGeom>
            <a:solidFill>
              <a:srgbClr val="00A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-18805" y="4730110"/>
              <a:ext cx="1309238" cy="1309238"/>
            </a:xfrm>
            <a:prstGeom prst="rect">
              <a:avLst/>
            </a:prstGeom>
            <a:gradFill>
              <a:gsLst>
                <a:gs pos="0">
                  <a:srgbClr val="00C0EB"/>
                </a:gs>
                <a:gs pos="100000">
                  <a:srgbClr val="00A2C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8096" y="6039348"/>
            <a:ext cx="915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rPr>
              <a:t>单击添加大标题</a:t>
            </a:r>
            <a:endParaRPr lang="en-US" altLang="zh-CN" sz="3200" dirty="0" smtClean="0">
              <a:solidFill>
                <a:schemeClr val="bg1">
                  <a:lumMod val="8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rPr>
              <a:t>Your text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0945" y="3609024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1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174 0.00463 L 0.00469 -0.52384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264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16200000">
                                      <p:cBhvr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2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.00469 -0.52384 L 0.0033 0.16574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3446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accel="100000" fill="hold" grpId="3" nodeType="withEffect">
                                  <p:stCondLst>
                                    <p:cond delay="450"/>
                                  </p:stCondLst>
                                  <p:childTnLst>
                                    <p:animRot by="5400000">
                                      <p:cBhvr>
                                        <p:cTn id="1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66667E-6 7.51445E-7 L 0.00104 -0.52786 " pathEditMode="relative" rAng="0" ptsTypes="AA">
                                      <p:cBhvr>
                                        <p:cTn id="1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640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6200000">
                                      <p:cBhvr>
                                        <p:cTn id="1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2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0.00104 -0.52778 L 0.00347 0.1664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3469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accel="100000" fill="hold" grpId="3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5400000">
                                      <p:cBhvr>
                                        <p:cTn id="2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51445E-7 L 0.00035 -0.5237 " pathEditMode="relative" rAng="0" ptsTypes="AA">
                                      <p:cBhvr>
                                        <p:cTn id="2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61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2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035 -0.52361 L 0.00365 0.16528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344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accel="10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2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 7.51445E-7 L -0.00156 -0.52578 " pathEditMode="relative" rAng="0" ptsTypes="AA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2628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50"/>
                                  </p:stCondLst>
                                  <p:childTnLst>
                                    <p:animRot by="16200000">
                                      <p:cBhvr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156 -0.5257 L 0.0033 0.16574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3456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accel="100000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5400000">
                                      <p:cBhvr>
                                        <p:cTn id="3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4.44444E-6 7.51445E-7 L 0.00121 -0.52832 " pathEditMode="relative" rAng="0" ptsTypes="AA">
                                      <p:cBhvr>
                                        <p:cTn id="3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642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Rot by="16200000">
                                      <p:cBhvr>
                                        <p:cTn id="4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121 -0.52824 L 0.00347 0.16504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465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accel="10000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5400000">
                                      <p:cBhvr>
                                        <p:cTn id="4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72222E-6 7.51445E-7 L -0.00086 -0.52393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619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6200000">
                                      <p:cBhvr>
                                        <p:cTn id="4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2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0.00086 -0.52384 L 0.0033 0.1643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3439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accel="100000" fill="hold" grpId="3" nodeType="withEffect">
                                  <p:stCondLst>
                                    <p:cond delay="550"/>
                                  </p:stCondLst>
                                  <p:childTnLst>
                                    <p:animRot by="5400000">
                                      <p:cBhvr>
                                        <p:cTn id="5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88889E-6 2.22222E-6 L -0.00625 -0.52454 " pathEditMode="relative" rAng="0" ptsTypes="AA">
                                      <p:cBhvr>
                                        <p:cTn id="5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2622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6200000">
                                      <p:cBhvr>
                                        <p:cTn id="5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2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-0.00625 -0.52454 L 0.00382 0.16574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3451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8" presetClass="emph" presetSubtype="0" accel="10000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5400000">
                                      <p:cBhvr>
                                        <p:cTn id="6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0" grpId="2" animBg="1"/>
      <p:bldP spid="20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44" grpId="0"/>
      <p:bldP spid="21" grpId="0" animBg="1"/>
      <p:bldP spid="21" grpId="1" animBg="1"/>
      <p:bldP spid="21" grpId="2" animBg="1"/>
      <p:bldP spid="21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15352" y="908664"/>
            <a:ext cx="7159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  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最远的距离不是树与树的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距离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同根生长的树枝却无法在风中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相依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上最远的距离不是树枝无法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相依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相互了望的星星却没有交汇的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轨迹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上最远的距离不是星星之间的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轨迹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纵然轨迹交汇却在转瞬间无处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寻觅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上最远的距离不是瞬间无处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寻觅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尚未相遇便注定无法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相聚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上最远的距离是鱼与飞鸟的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距离  一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个在天 一个却深潜水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底      </a:t>
            </a:r>
            <a:r>
              <a:rPr lang="en-US" altLang="zh-CN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@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  <a:endParaRPr lang="zh-CN" altLang="en-US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6039348"/>
            <a:ext cx="9176605" cy="830997"/>
            <a:chOff x="0" y="6039348"/>
            <a:chExt cx="9176605" cy="83099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31" name="矩形 30"/>
            <p:cNvSpPr/>
            <p:nvPr/>
          </p:nvSpPr>
          <p:spPr>
            <a:xfrm>
              <a:off x="0" y="6039348"/>
              <a:ext cx="9162805" cy="818652"/>
            </a:xfrm>
            <a:prstGeom prst="rect">
              <a:avLst/>
            </a:prstGeom>
            <a:solidFill>
              <a:srgbClr val="00A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096" y="6039348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7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grpId="0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 p14:bounceEnd="14000">
                                          <p:cBhvr>
                                            <p:cTn id="34" dur="5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20" grpId="0"/>
          <p:bldP spid="21" grpId="0"/>
          <p:bldP spid="23" grpId="0"/>
          <p:bldP spid="24" grpId="0"/>
          <p:bldP spid="25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>
                                          <p:cBhvr>
                                            <p:cTn id="34" dur="5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20" grpId="0"/>
          <p:bldP spid="21" grpId="0"/>
          <p:bldP spid="23" grpId="0"/>
          <p:bldP spid="24" grpId="0"/>
          <p:bldP spid="25" grpId="0"/>
          <p:bldP spid="28" grpId="0"/>
          <p:bldP spid="2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115352" y="908664"/>
            <a:ext cx="7159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  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最远的距离不是树与树的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距离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同根生长的树枝却无法在风中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相依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上最远的距离不是树枝无法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相依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相互了望的星星却没有交汇的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轨迹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上最远的距离不是星星之间的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轨迹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纵然轨迹交汇却在转瞬间无处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寻觅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上最远的距离不是瞬间无处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寻觅  而是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尚未相遇便注定无法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相聚  世界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上最远的距离是鱼与飞鸟的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距离  一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个在天 一个却深潜水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底      </a:t>
            </a:r>
            <a:r>
              <a:rPr lang="en-US" altLang="zh-CN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@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点击添加文本</a:t>
            </a:r>
            <a:endParaRPr lang="zh-CN" altLang="en-US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5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6" b="12248"/>
          <a:stretch/>
        </p:blipFill>
        <p:spPr bwMode="auto">
          <a:xfrm>
            <a:off x="-10945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5" t="240" r="71391" b="12009"/>
          <a:stretch/>
        </p:blipFill>
        <p:spPr bwMode="auto">
          <a:xfrm>
            <a:off x="1296673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8" r="57038" b="12248"/>
          <a:stretch/>
        </p:blipFill>
        <p:spPr bwMode="auto">
          <a:xfrm>
            <a:off x="2604291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7" t="240" r="42799" b="12009"/>
          <a:stretch/>
        </p:blipFill>
        <p:spPr bwMode="auto">
          <a:xfrm>
            <a:off x="3911909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3" t="260" r="28533" b="11989"/>
          <a:stretch/>
        </p:blipFill>
        <p:spPr bwMode="auto">
          <a:xfrm>
            <a:off x="5219527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50" t="240" r="14266" b="12009"/>
          <a:stretch/>
        </p:blipFill>
        <p:spPr bwMode="auto">
          <a:xfrm>
            <a:off x="6527145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6" t="240" b="12009"/>
          <a:stretch/>
        </p:blipFill>
        <p:spPr bwMode="auto">
          <a:xfrm>
            <a:off x="7834762" y="0"/>
            <a:ext cx="1309238" cy="60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组合 36"/>
          <p:cNvGrpSpPr/>
          <p:nvPr/>
        </p:nvGrpSpPr>
        <p:grpSpPr>
          <a:xfrm>
            <a:off x="0" y="6039348"/>
            <a:ext cx="9176605" cy="830997"/>
            <a:chOff x="0" y="6039348"/>
            <a:chExt cx="9176605" cy="83099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38" name="矩形 37"/>
            <p:cNvSpPr/>
            <p:nvPr/>
          </p:nvSpPr>
          <p:spPr>
            <a:xfrm>
              <a:off x="0" y="6039348"/>
              <a:ext cx="9162805" cy="818652"/>
            </a:xfrm>
            <a:prstGeom prst="rect">
              <a:avLst/>
            </a:prstGeom>
            <a:solidFill>
              <a:srgbClr val="00A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96" y="6039348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-30001" y="4773256"/>
            <a:ext cx="9211862" cy="2097089"/>
            <a:chOff x="-49250" y="4773256"/>
            <a:chExt cx="9211862" cy="2097089"/>
          </a:xfrm>
        </p:grpSpPr>
        <p:grpSp>
          <p:nvGrpSpPr>
            <p:cNvPr id="14" name="组合 13"/>
            <p:cNvGrpSpPr/>
            <p:nvPr/>
          </p:nvGrpSpPr>
          <p:grpSpPr>
            <a:xfrm>
              <a:off x="-193" y="4773256"/>
              <a:ext cx="9162805" cy="2097089"/>
              <a:chOff x="4295" y="4753994"/>
              <a:chExt cx="9162805" cy="2097089"/>
            </a:xfr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矩形 34"/>
              <p:cNvSpPr/>
              <p:nvPr/>
            </p:nvSpPr>
            <p:spPr>
              <a:xfrm>
                <a:off x="4295" y="6032431"/>
                <a:ext cx="9162805" cy="818652"/>
              </a:xfrm>
              <a:prstGeom prst="rect">
                <a:avLst/>
              </a:prstGeom>
              <a:solidFill>
                <a:srgbClr val="86A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298293" y="4753994"/>
                <a:ext cx="1309238" cy="1309238"/>
              </a:xfrm>
              <a:prstGeom prst="rect">
                <a:avLst/>
              </a:prstGeom>
              <a:gradFill>
                <a:gsLst>
                  <a:gs pos="0">
                    <a:srgbClr val="A3D202"/>
                  </a:gs>
                  <a:gs pos="100000">
                    <a:srgbClr val="86AA0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-49250" y="6039348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xit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 animBg="1"/>
      <p:bldP spid="6" grpId="0" animBg="1"/>
      <p:bldP spid="7" grpId="0" animBg="1"/>
      <p:bldP spid="9" grpId="0" animBg="1"/>
      <p:bldP spid="10" grpId="0" animBg="1"/>
      <p:bldP spid="1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791496" y="1576999"/>
            <a:ext cx="7913897" cy="1925285"/>
            <a:chOff x="583673" y="774554"/>
            <a:chExt cx="7913897" cy="1925285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673" y="818652"/>
              <a:ext cx="2024062" cy="188118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2607735" y="774554"/>
              <a:ext cx="588983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世界上最远的距离不是生与死的距离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而是我站在你面前你不知道我爱你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世界上最远的距离不是我站在你面前你不知道我爱你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而是爱到痴迷却不能说我爱你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世界上最远的距离不是我不能说我爱你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而是想你痛彻心脾却只能深埋</a:t>
              </a:r>
              <a:r>
                <a:rPr lang="zh-CN" altLang="en-US" dirty="0" smtClean="0">
                  <a:latin typeface="黑体" pitchFamily="49" charset="-122"/>
                  <a:ea typeface="黑体" pitchFamily="49" charset="-122"/>
                </a:rPr>
                <a:t>心底  </a:t>
              </a:r>
              <a:r>
                <a:rPr lang="en-US" altLang="zh-CN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@</a:t>
              </a:r>
              <a:r>
                <a:rPr lang="zh-CN" altLang="en-US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点击</a:t>
              </a:r>
              <a:r>
                <a:rPr lang="zh-CN" altLang="en-US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更换</a:t>
              </a:r>
              <a:r>
                <a:rPr lang="zh-CN" altLang="en-US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文本</a:t>
              </a:r>
              <a:endPara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295" y="6032431"/>
            <a:ext cx="9162805" cy="818652"/>
          </a:xfrm>
          <a:prstGeom prst="rect">
            <a:avLst/>
          </a:prstGeom>
          <a:solidFill>
            <a:srgbClr val="86AB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8096" y="6039348"/>
            <a:ext cx="915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rPr>
              <a:t>单击添加大标题</a:t>
            </a:r>
            <a:endParaRPr lang="en-US" altLang="zh-CN" sz="3200" dirty="0" smtClean="0">
              <a:solidFill>
                <a:schemeClr val="bg1">
                  <a:lumMod val="8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rPr>
              <a:t>Your text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4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 p14:bounceEnd="14000">
                                          <p:cBhvr>
                                            <p:cTn id="34" dur="50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>
                                          <p:cBhvr>
                                            <p:cTn id="34" dur="50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791496" y="1576999"/>
            <a:ext cx="7913897" cy="1925285"/>
            <a:chOff x="583673" y="774554"/>
            <a:chExt cx="7913897" cy="192528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673" y="818652"/>
              <a:ext cx="2024062" cy="188118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2607735" y="774554"/>
              <a:ext cx="588983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世界上最远的距离不是生与死的距离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而是我站在你面前你不知道我爱你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世界上最远的距离不是我站在你面前你不知道我爱你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而是爱到痴迷却不能说我爱你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世界上最远的距离不是我不能说我爱你</a:t>
              </a:r>
            </a:p>
            <a:p>
              <a:r>
                <a:rPr lang="zh-CN" altLang="en-US" dirty="0">
                  <a:latin typeface="黑体" pitchFamily="49" charset="-122"/>
                  <a:ea typeface="黑体" pitchFamily="49" charset="-122"/>
                </a:rPr>
                <a:t>而是想你痛彻心脾却只能深埋</a:t>
              </a:r>
              <a:r>
                <a:rPr lang="zh-CN" altLang="en-US" dirty="0" smtClean="0">
                  <a:latin typeface="黑体" pitchFamily="49" charset="-122"/>
                  <a:ea typeface="黑体" pitchFamily="49" charset="-122"/>
                </a:rPr>
                <a:t>心底  </a:t>
              </a:r>
              <a:r>
                <a:rPr lang="en-US" altLang="zh-CN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@</a:t>
              </a:r>
              <a:r>
                <a:rPr lang="zh-CN" altLang="en-US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点击</a:t>
              </a:r>
              <a:r>
                <a:rPr lang="zh-CN" altLang="en-US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更换</a:t>
              </a:r>
              <a:r>
                <a:rPr lang="zh-CN" altLang="en-US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文本</a:t>
              </a:r>
              <a:endPara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27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6" b="12248"/>
          <a:stretch/>
        </p:blipFill>
        <p:spPr bwMode="auto">
          <a:xfrm>
            <a:off x="-10945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5" t="240" r="71391" b="12009"/>
          <a:stretch/>
        </p:blipFill>
        <p:spPr bwMode="auto">
          <a:xfrm>
            <a:off x="1296673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8" r="57038" b="12248"/>
          <a:stretch/>
        </p:blipFill>
        <p:spPr bwMode="auto">
          <a:xfrm>
            <a:off x="2604291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7" t="240" r="42799" b="12009"/>
          <a:stretch/>
        </p:blipFill>
        <p:spPr bwMode="auto">
          <a:xfrm>
            <a:off x="3911909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3" t="260" r="28533" b="11989"/>
          <a:stretch/>
        </p:blipFill>
        <p:spPr bwMode="auto">
          <a:xfrm>
            <a:off x="5219527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50" t="240" r="14266" b="12009"/>
          <a:stretch/>
        </p:blipFill>
        <p:spPr bwMode="auto">
          <a:xfrm>
            <a:off x="6527145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6" t="240" b="12009"/>
          <a:stretch/>
        </p:blipFill>
        <p:spPr bwMode="auto">
          <a:xfrm>
            <a:off x="7834762" y="0"/>
            <a:ext cx="1309238" cy="60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组合 29"/>
          <p:cNvGrpSpPr/>
          <p:nvPr/>
        </p:nvGrpSpPr>
        <p:grpSpPr>
          <a:xfrm>
            <a:off x="-75128" y="6027984"/>
            <a:ext cx="9211862" cy="830997"/>
            <a:chOff x="-49250" y="6039348"/>
            <a:chExt cx="9211862" cy="83099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41" name="矩形 40"/>
            <p:cNvSpPr/>
            <p:nvPr/>
          </p:nvSpPr>
          <p:spPr>
            <a:xfrm>
              <a:off x="-193" y="6051693"/>
              <a:ext cx="9162805" cy="818652"/>
            </a:xfrm>
            <a:prstGeom prst="rect">
              <a:avLst/>
            </a:prstGeom>
            <a:solidFill>
              <a:srgbClr val="86A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-49250" y="6039348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2607735" y="4753994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18508" y="4729163"/>
            <a:ext cx="9188876" cy="2123645"/>
            <a:chOff x="-26071" y="4729163"/>
            <a:chExt cx="9188876" cy="2123645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2" name="组合 1"/>
            <p:cNvGrpSpPr/>
            <p:nvPr/>
          </p:nvGrpSpPr>
          <p:grpSpPr>
            <a:xfrm>
              <a:off x="0" y="4729163"/>
              <a:ext cx="9162805" cy="2123645"/>
              <a:chOff x="0" y="4729163"/>
              <a:chExt cx="9162805" cy="2123645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2607939" y="4729163"/>
                <a:ext cx="1309238" cy="1309238"/>
              </a:xfrm>
              <a:prstGeom prst="rect">
                <a:avLst/>
              </a:prstGeom>
              <a:gradFill>
                <a:gsLst>
                  <a:gs pos="0">
                    <a:srgbClr val="E79902"/>
                  </a:gs>
                  <a:gs pos="100000">
                    <a:srgbClr val="C4830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0" y="6034156"/>
                <a:ext cx="9162805" cy="818652"/>
              </a:xfrm>
              <a:prstGeom prst="rect">
                <a:avLst/>
              </a:prstGeom>
              <a:solidFill>
                <a:srgbClr val="C483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-26071" y="6021230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845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xit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4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" y="458604"/>
            <a:ext cx="9144000" cy="3778452"/>
            <a:chOff x="1" y="458604"/>
            <a:chExt cx="9144000" cy="3778452"/>
          </a:xfrm>
        </p:grpSpPr>
        <p:grpSp>
          <p:nvGrpSpPr>
            <p:cNvPr id="30" name="组合 29"/>
            <p:cNvGrpSpPr/>
            <p:nvPr/>
          </p:nvGrpSpPr>
          <p:grpSpPr>
            <a:xfrm>
              <a:off x="983060" y="458604"/>
              <a:ext cx="7473634" cy="3141324"/>
              <a:chOff x="983060" y="458604"/>
              <a:chExt cx="7473634" cy="3141324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V="1">
                <a:off x="1842153" y="989856"/>
                <a:ext cx="6120816" cy="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V="1">
                <a:off x="1781628" y="2277180"/>
                <a:ext cx="6120816" cy="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矩形 33"/>
              <p:cNvSpPr/>
              <p:nvPr/>
            </p:nvSpPr>
            <p:spPr>
              <a:xfrm flipH="1">
                <a:off x="3054559" y="1859988"/>
                <a:ext cx="376911" cy="1401385"/>
              </a:xfrm>
              <a:prstGeom prst="rect">
                <a:avLst/>
              </a:prstGeom>
              <a:gradFill>
                <a:gsLst>
                  <a:gs pos="0">
                    <a:srgbClr val="A3D202"/>
                  </a:gs>
                  <a:gs pos="100000">
                    <a:srgbClr val="86AA02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 flipH="1">
                <a:off x="3790104" y="1628760"/>
                <a:ext cx="376911" cy="1632614"/>
              </a:xfrm>
              <a:prstGeom prst="rect">
                <a:avLst/>
              </a:prstGeom>
              <a:gradFill>
                <a:gsLst>
                  <a:gs pos="0">
                    <a:srgbClr val="E79902"/>
                  </a:gs>
                  <a:gs pos="100000">
                    <a:srgbClr val="C48302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 flipH="1">
                <a:off x="4525650" y="2277180"/>
                <a:ext cx="376911" cy="984193"/>
              </a:xfrm>
              <a:prstGeom prst="rect">
                <a:avLst/>
              </a:prstGeom>
              <a:gradFill>
                <a:gsLst>
                  <a:gs pos="0">
                    <a:srgbClr val="F5BE00"/>
                  </a:gs>
                  <a:gs pos="100000">
                    <a:srgbClr val="D2A5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 flipH="1">
                <a:off x="5261196" y="1628760"/>
                <a:ext cx="376911" cy="1632614"/>
              </a:xfrm>
              <a:prstGeom prst="rect">
                <a:avLst/>
              </a:prstGeom>
              <a:gradFill>
                <a:gsLst>
                  <a:gs pos="0">
                    <a:srgbClr val="AE30C3"/>
                  </a:gs>
                  <a:gs pos="100000">
                    <a:srgbClr val="9529A7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 flipH="1">
                <a:off x="5996742" y="998676"/>
                <a:ext cx="376911" cy="2262698"/>
              </a:xfrm>
              <a:prstGeom prst="rect">
                <a:avLst/>
              </a:prstGeom>
              <a:gradFill>
                <a:gsLst>
                  <a:gs pos="0">
                    <a:srgbClr val="D31C5B"/>
                  </a:gs>
                  <a:gs pos="100000">
                    <a:srgbClr val="B4184C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 flipH="1">
                <a:off x="6732287" y="1859988"/>
                <a:ext cx="376911" cy="1401386"/>
              </a:xfrm>
              <a:prstGeom prst="rect">
                <a:avLst/>
              </a:prstGeom>
              <a:gradFill>
                <a:gsLst>
                  <a:gs pos="0">
                    <a:srgbClr val="CC0000"/>
                  </a:gs>
                  <a:gs pos="100000">
                    <a:srgbClr val="9C00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flipH="1">
                <a:off x="2319015" y="1292988"/>
                <a:ext cx="376911" cy="1968386"/>
              </a:xfrm>
              <a:prstGeom prst="rect">
                <a:avLst/>
              </a:prstGeom>
              <a:gradFill>
                <a:gsLst>
                  <a:gs pos="0">
                    <a:srgbClr val="00C0EB"/>
                  </a:gs>
                  <a:gs pos="100000">
                    <a:srgbClr val="00A2C8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1" name="直接箭头连接符 40"/>
              <p:cNvCxnSpPr/>
              <p:nvPr/>
            </p:nvCxnSpPr>
            <p:spPr>
              <a:xfrm>
                <a:off x="1781628" y="3261374"/>
                <a:ext cx="6480864" cy="0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箭头连接符 41"/>
              <p:cNvCxnSpPr/>
              <p:nvPr/>
            </p:nvCxnSpPr>
            <p:spPr>
              <a:xfrm flipV="1">
                <a:off x="1781628" y="458604"/>
                <a:ext cx="0" cy="2802770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2140333" y="326137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874607" y="326137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612695" y="326137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346969" y="3249422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082515" y="3249422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818061" y="3249422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983060" y="932636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842153" y="45860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/>
                  <a:t>TEXT</a:t>
                </a:r>
                <a:endParaRPr lang="zh-CN" altLang="en-US" sz="16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027064" y="2133026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722420" y="2910868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/>
                  <a:t>TEXT</a:t>
                </a:r>
                <a:endParaRPr lang="zh-CN" altLang="en-US" sz="1600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" y="3775391"/>
              <a:ext cx="914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18508" y="4729163"/>
            <a:ext cx="9188876" cy="2123645"/>
            <a:chOff x="-26071" y="4729163"/>
            <a:chExt cx="9188876" cy="2123645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grpSp>
          <p:nvGrpSpPr>
            <p:cNvPr id="15" name="组合 14"/>
            <p:cNvGrpSpPr/>
            <p:nvPr/>
          </p:nvGrpSpPr>
          <p:grpSpPr>
            <a:xfrm>
              <a:off x="0" y="4729163"/>
              <a:ext cx="9162805" cy="2123645"/>
              <a:chOff x="0" y="4729163"/>
              <a:chExt cx="9162805" cy="2123645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607939" y="4729163"/>
                <a:ext cx="1309238" cy="1309238"/>
              </a:xfrm>
              <a:prstGeom prst="rect">
                <a:avLst/>
              </a:prstGeom>
              <a:gradFill>
                <a:gsLst>
                  <a:gs pos="0">
                    <a:srgbClr val="E79902"/>
                  </a:gs>
                  <a:gs pos="100000">
                    <a:srgbClr val="C4830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0" y="6034156"/>
                <a:ext cx="9162805" cy="818652"/>
              </a:xfrm>
              <a:prstGeom prst="rect">
                <a:avLst/>
              </a:prstGeom>
              <a:solidFill>
                <a:srgbClr val="C483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-26071" y="6021230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 p14:bounceEnd="14000">
                                          <p:cBhvr>
                                            <p:cTn id="34" dur="5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  <p:bldP spid="21" grpId="0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>
                                          <p:cBhvr>
                                            <p:cTn id="34" dur="5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  <p:bldP spid="21" grpId="0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" y="458604"/>
            <a:ext cx="9144000" cy="3778452"/>
            <a:chOff x="1" y="458604"/>
            <a:chExt cx="9144000" cy="3778452"/>
          </a:xfrm>
        </p:grpSpPr>
        <p:grpSp>
          <p:nvGrpSpPr>
            <p:cNvPr id="27" name="组合 26"/>
            <p:cNvGrpSpPr/>
            <p:nvPr/>
          </p:nvGrpSpPr>
          <p:grpSpPr>
            <a:xfrm>
              <a:off x="983060" y="458604"/>
              <a:ext cx="7473634" cy="3141324"/>
              <a:chOff x="983060" y="458604"/>
              <a:chExt cx="7473634" cy="3141324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1842153" y="989856"/>
                <a:ext cx="6120816" cy="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V="1">
                <a:off x="1781628" y="2277180"/>
                <a:ext cx="6120816" cy="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矩形 33"/>
              <p:cNvSpPr/>
              <p:nvPr/>
            </p:nvSpPr>
            <p:spPr>
              <a:xfrm flipH="1">
                <a:off x="3054559" y="1859988"/>
                <a:ext cx="376911" cy="1401385"/>
              </a:xfrm>
              <a:prstGeom prst="rect">
                <a:avLst/>
              </a:prstGeom>
              <a:gradFill>
                <a:gsLst>
                  <a:gs pos="0">
                    <a:srgbClr val="A3D202"/>
                  </a:gs>
                  <a:gs pos="100000">
                    <a:srgbClr val="86AA02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 flipH="1">
                <a:off x="3790104" y="1628760"/>
                <a:ext cx="376911" cy="1632614"/>
              </a:xfrm>
              <a:prstGeom prst="rect">
                <a:avLst/>
              </a:prstGeom>
              <a:gradFill>
                <a:gsLst>
                  <a:gs pos="0">
                    <a:srgbClr val="E79902"/>
                  </a:gs>
                  <a:gs pos="100000">
                    <a:srgbClr val="C48302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 flipH="1">
                <a:off x="4525650" y="2277180"/>
                <a:ext cx="376911" cy="984193"/>
              </a:xfrm>
              <a:prstGeom prst="rect">
                <a:avLst/>
              </a:prstGeom>
              <a:gradFill>
                <a:gsLst>
                  <a:gs pos="0">
                    <a:srgbClr val="F5BE00"/>
                  </a:gs>
                  <a:gs pos="100000">
                    <a:srgbClr val="D2A5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 flipH="1">
                <a:off x="5261196" y="1628760"/>
                <a:ext cx="376911" cy="1632614"/>
              </a:xfrm>
              <a:prstGeom prst="rect">
                <a:avLst/>
              </a:prstGeom>
              <a:gradFill>
                <a:gsLst>
                  <a:gs pos="0">
                    <a:srgbClr val="AE30C3"/>
                  </a:gs>
                  <a:gs pos="100000">
                    <a:srgbClr val="9529A7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 flipH="1">
                <a:off x="5996742" y="998676"/>
                <a:ext cx="376911" cy="2262698"/>
              </a:xfrm>
              <a:prstGeom prst="rect">
                <a:avLst/>
              </a:prstGeom>
              <a:gradFill>
                <a:gsLst>
                  <a:gs pos="0">
                    <a:srgbClr val="D31C5B"/>
                  </a:gs>
                  <a:gs pos="100000">
                    <a:srgbClr val="B4184C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 flipH="1">
                <a:off x="6732287" y="1859988"/>
                <a:ext cx="376911" cy="1401386"/>
              </a:xfrm>
              <a:prstGeom prst="rect">
                <a:avLst/>
              </a:prstGeom>
              <a:gradFill>
                <a:gsLst>
                  <a:gs pos="0">
                    <a:srgbClr val="CC0000"/>
                  </a:gs>
                  <a:gs pos="100000">
                    <a:srgbClr val="9C00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flipH="1">
                <a:off x="2319015" y="1292988"/>
                <a:ext cx="376911" cy="1968386"/>
              </a:xfrm>
              <a:prstGeom prst="rect">
                <a:avLst/>
              </a:prstGeom>
              <a:gradFill>
                <a:gsLst>
                  <a:gs pos="0">
                    <a:srgbClr val="00C0EB"/>
                  </a:gs>
                  <a:gs pos="100000">
                    <a:srgbClr val="00A2C8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1" name="直接箭头连接符 40"/>
              <p:cNvCxnSpPr/>
              <p:nvPr/>
            </p:nvCxnSpPr>
            <p:spPr>
              <a:xfrm>
                <a:off x="1781628" y="3261374"/>
                <a:ext cx="6480864" cy="0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箭头连接符 41"/>
              <p:cNvCxnSpPr/>
              <p:nvPr/>
            </p:nvCxnSpPr>
            <p:spPr>
              <a:xfrm flipV="1">
                <a:off x="1781628" y="458604"/>
                <a:ext cx="0" cy="2802770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2140333" y="326137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874607" y="326137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612695" y="326137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346969" y="3249422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082515" y="3249422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818061" y="3249422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83060" y="932636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842153" y="458604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/>
                  <a:t>TEXT</a:t>
                </a:r>
                <a:endParaRPr lang="zh-CN" altLang="en-US" sz="16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027064" y="2133026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722420" y="2910868"/>
                <a:ext cx="7342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/>
                  <a:t>TEXT</a:t>
                </a:r>
                <a:endParaRPr lang="zh-CN" altLang="en-US" sz="16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" y="3775391"/>
              <a:ext cx="914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59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6" b="12248"/>
          <a:stretch/>
        </p:blipFill>
        <p:spPr bwMode="auto">
          <a:xfrm>
            <a:off x="-10945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5" t="240" r="71391" b="12009"/>
          <a:stretch/>
        </p:blipFill>
        <p:spPr bwMode="auto">
          <a:xfrm>
            <a:off x="1296673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8" r="57038" b="12248"/>
          <a:stretch/>
        </p:blipFill>
        <p:spPr bwMode="auto">
          <a:xfrm>
            <a:off x="2604291" y="0"/>
            <a:ext cx="1309238" cy="60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7" t="240" r="42799" b="12009"/>
          <a:stretch/>
        </p:blipFill>
        <p:spPr bwMode="auto">
          <a:xfrm>
            <a:off x="3911909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3" t="260" r="28533" b="11989"/>
          <a:stretch/>
        </p:blipFill>
        <p:spPr bwMode="auto">
          <a:xfrm>
            <a:off x="5219527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50" t="240" r="14266" b="12009"/>
          <a:stretch/>
        </p:blipFill>
        <p:spPr bwMode="auto">
          <a:xfrm>
            <a:off x="6527145" y="-1"/>
            <a:ext cx="1309238" cy="603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Administrator\Desktop\9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6" t="240" b="12009"/>
          <a:stretch/>
        </p:blipFill>
        <p:spPr bwMode="auto">
          <a:xfrm>
            <a:off x="7834762" y="0"/>
            <a:ext cx="1309238" cy="60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-40778" y="6053862"/>
            <a:ext cx="9188876" cy="831578"/>
            <a:chOff x="-26071" y="6021230"/>
            <a:chExt cx="9188876" cy="831578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50" name="矩形 49"/>
            <p:cNvSpPr/>
            <p:nvPr/>
          </p:nvSpPr>
          <p:spPr>
            <a:xfrm>
              <a:off x="0" y="6034156"/>
              <a:ext cx="9162805" cy="818652"/>
            </a:xfrm>
            <a:prstGeom prst="rect">
              <a:avLst/>
            </a:prstGeom>
            <a:solidFill>
              <a:srgbClr val="C48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-26071" y="6021230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40778" y="4729163"/>
            <a:ext cx="9162805" cy="2156277"/>
            <a:chOff x="-40778" y="4729163"/>
            <a:chExt cx="9162805" cy="215627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51" name="矩形 50"/>
            <p:cNvSpPr/>
            <p:nvPr/>
          </p:nvSpPr>
          <p:spPr>
            <a:xfrm>
              <a:off x="-40778" y="6066788"/>
              <a:ext cx="9162805" cy="818652"/>
            </a:xfrm>
            <a:prstGeom prst="rect">
              <a:avLst/>
            </a:prstGeom>
            <a:solidFill>
              <a:srgbClr val="D2A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-40778" y="6054443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917381" y="4729163"/>
              <a:ext cx="1309238" cy="1309238"/>
            </a:xfrm>
            <a:prstGeom prst="rect">
              <a:avLst/>
            </a:prstGeom>
            <a:gradFill>
              <a:gsLst>
                <a:gs pos="0">
                  <a:srgbClr val="F5BE00"/>
                </a:gs>
                <a:gs pos="100000">
                  <a:srgbClr val="D2A5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3912076" y="4729608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autoRev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0.00347 0.00231 L -2.77778E-7 -0.68958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3460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xit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2" grpId="0" animBg="1"/>
      <p:bldP spid="4" grpId="0" animBg="1"/>
      <p:bldP spid="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151544" y="341747"/>
            <a:ext cx="6930924" cy="3447301"/>
            <a:chOff x="1151544" y="341747"/>
            <a:chExt cx="6930924" cy="3447301"/>
          </a:xfrm>
        </p:grpSpPr>
        <p:sp>
          <p:nvSpPr>
            <p:cNvPr id="31" name="圆角矩形 30"/>
            <p:cNvSpPr/>
            <p:nvPr/>
          </p:nvSpPr>
          <p:spPr>
            <a:xfrm>
              <a:off x="1151544" y="548616"/>
              <a:ext cx="6930924" cy="3240432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1421580" y="1178700"/>
              <a:ext cx="1980264" cy="23403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626874" y="1178700"/>
              <a:ext cx="1980264" cy="23403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5832168" y="1178700"/>
              <a:ext cx="1980264" cy="23403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2636742" y="368592"/>
              <a:ext cx="3960528" cy="4500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711977" y="1029898"/>
              <a:ext cx="1399470" cy="3738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3917271" y="1029898"/>
              <a:ext cx="1399470" cy="3738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6122565" y="1029898"/>
              <a:ext cx="1399470" cy="3738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21580" y="1628760"/>
              <a:ext cx="198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点击添加文本</a:t>
              </a:r>
              <a:endParaRPr lang="zh-CN" alt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26874" y="1645652"/>
              <a:ext cx="198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点击添加文本</a:t>
              </a:r>
              <a:endParaRPr lang="zh-CN" alt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32168" y="1648956"/>
              <a:ext cx="198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点击添加文本</a:t>
              </a:r>
              <a:endParaRPr lang="zh-CN" alt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951784" y="341747"/>
              <a:ext cx="34204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latin typeface="黑体" pitchFamily="49" charset="-122"/>
                  <a:ea typeface="黑体" pitchFamily="49" charset="-122"/>
                </a:rPr>
                <a:t>点击添加标题</a:t>
              </a:r>
              <a:endParaRPr lang="zh-CN" altLang="en-US" sz="2400" b="1" dirty="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71640" y="983477"/>
              <a:ext cx="1080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Text 1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076934" y="978645"/>
              <a:ext cx="1080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Text 2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82228" y="978645"/>
              <a:ext cx="1080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Text 3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07939" y="4729163"/>
            <a:ext cx="1309238" cy="1309238"/>
          </a:xfrm>
          <a:prstGeom prst="rect">
            <a:avLst/>
          </a:prstGeom>
          <a:gradFill>
            <a:gsLst>
              <a:gs pos="0">
                <a:srgbClr val="E79902"/>
              </a:gs>
              <a:gs pos="100000">
                <a:srgbClr val="C4830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7381" y="4729163"/>
            <a:ext cx="1309238" cy="1309238"/>
          </a:xfrm>
          <a:prstGeom prst="rect">
            <a:avLst/>
          </a:prstGeom>
          <a:gradFill>
            <a:gsLst>
              <a:gs pos="0">
                <a:srgbClr val="F5BE00"/>
              </a:gs>
              <a:gs pos="100000">
                <a:srgbClr val="D2A5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0945" y="4729163"/>
            <a:ext cx="1309238" cy="1309238"/>
          </a:xfrm>
          <a:prstGeom prst="rect">
            <a:avLst/>
          </a:prstGeom>
          <a:gradFill>
            <a:gsLst>
              <a:gs pos="0">
                <a:srgbClr val="00C0EB"/>
              </a:gs>
              <a:gs pos="100000">
                <a:srgbClr val="00A2C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26823" y="4729163"/>
            <a:ext cx="1309238" cy="1309238"/>
          </a:xfrm>
          <a:prstGeom prst="rect">
            <a:avLst/>
          </a:prstGeom>
          <a:gradFill>
            <a:gsLst>
              <a:gs pos="0">
                <a:srgbClr val="AE30C3"/>
              </a:gs>
              <a:gs pos="100000">
                <a:srgbClr val="9529A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36265" y="4729163"/>
            <a:ext cx="1309238" cy="1309238"/>
          </a:xfrm>
          <a:prstGeom prst="rect">
            <a:avLst/>
          </a:prstGeom>
          <a:gradFill>
            <a:gsLst>
              <a:gs pos="0">
                <a:srgbClr val="D31C5B"/>
              </a:gs>
              <a:gs pos="100000">
                <a:srgbClr val="B4184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845707" y="4729163"/>
            <a:ext cx="1309238" cy="1309238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9C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8497" y="4729163"/>
            <a:ext cx="1309238" cy="1309238"/>
          </a:xfrm>
          <a:prstGeom prst="rect">
            <a:avLst/>
          </a:prstGeom>
          <a:gradFill>
            <a:gsLst>
              <a:gs pos="0">
                <a:srgbClr val="A3D202"/>
              </a:gs>
              <a:gs pos="100000">
                <a:srgbClr val="86AA02"/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-40778" y="4741863"/>
            <a:ext cx="9162805" cy="2118177"/>
            <a:chOff x="-40778" y="4767263"/>
            <a:chExt cx="9162805" cy="211817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0" name="矩形 19"/>
            <p:cNvSpPr/>
            <p:nvPr/>
          </p:nvSpPr>
          <p:spPr>
            <a:xfrm>
              <a:off x="-40778" y="6066788"/>
              <a:ext cx="9162805" cy="818652"/>
            </a:xfrm>
            <a:prstGeom prst="rect">
              <a:avLst/>
            </a:prstGeom>
            <a:solidFill>
              <a:srgbClr val="D2A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40778" y="6054443"/>
              <a:ext cx="91585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单击添加大标题</a:t>
              </a:r>
              <a:endParaRPr lang="en-US" altLang="zh-CN" sz="3200" dirty="0" smtClean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/>
              <a:r>
                <a:rPr lang="en-US" altLang="zh-CN" sz="1400" dirty="0" smtClean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Your text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917381" y="4767263"/>
              <a:ext cx="1309238" cy="1309238"/>
            </a:xfrm>
            <a:prstGeom prst="rect">
              <a:avLst/>
            </a:prstGeom>
            <a:gradFill>
              <a:gsLst>
                <a:gs pos="0">
                  <a:srgbClr val="F5BE00"/>
                </a:gs>
                <a:gs pos="100000">
                  <a:srgbClr val="D2A5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8096" y="5152949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23032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32474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41916" y="515477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51358" y="5152948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60800" y="5152947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06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70242" y="5152946"/>
            <a:ext cx="126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TEXT 07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99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nodeType="with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 p14:bounceEnd="14000">
                                          <p:cBhvr>
                                            <p:cTn id="34" dur="5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1.11111E-6 L -8.33333E-7 0.74676 " pathEditMode="relative" rAng="0" ptsTypes="AA">
                                          <p:cBhvr>
                                            <p:cTn id="34" dur="5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733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26" grpId="0"/>
          <p:bldP spid="27" grpId="0"/>
          <p:bldP spid="28" grpId="0"/>
          <p:bldP spid="29" grpId="0"/>
        </p:bld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765</Words>
  <Application>Microsoft Office PowerPoint</Application>
  <PresentationFormat>全屏显示(4:3)</PresentationFormat>
  <Paragraphs>160</Paragraphs>
  <Slides>17</Slides>
  <Notes>0</Notes>
  <HiddenSlides>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微软中国</dc:creator>
  <cp:lastModifiedBy>张小龙</cp:lastModifiedBy>
  <cp:revision>37</cp:revision>
  <dcterms:created xsi:type="dcterms:W3CDTF">2012-05-13T03:51:55Z</dcterms:created>
  <dcterms:modified xsi:type="dcterms:W3CDTF">2013-06-14T09:35:41Z</dcterms:modified>
</cp:coreProperties>
</file>